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18"/>
  </p:notesMasterIdLst>
  <p:sldIdLst>
    <p:sldId id="324" r:id="rId3"/>
    <p:sldId id="256" r:id="rId4"/>
    <p:sldId id="320" r:id="rId5"/>
    <p:sldId id="259" r:id="rId6"/>
    <p:sldId id="319" r:id="rId7"/>
    <p:sldId id="274" r:id="rId8"/>
    <p:sldId id="312" r:id="rId9"/>
    <p:sldId id="314" r:id="rId10"/>
    <p:sldId id="313" r:id="rId11"/>
    <p:sldId id="321" r:id="rId12"/>
    <p:sldId id="315" r:id="rId13"/>
    <p:sldId id="277" r:id="rId14"/>
    <p:sldId id="287" r:id="rId15"/>
    <p:sldId id="290" r:id="rId16"/>
    <p:sldId id="31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1C9"/>
    <a:srgbClr val="CCFF99"/>
    <a:srgbClr val="FFFFCC"/>
    <a:srgbClr val="FFFF99"/>
    <a:srgbClr val="A50021"/>
    <a:srgbClr val="2618E2"/>
    <a:srgbClr val="FFFF66"/>
    <a:srgbClr val="00B400"/>
    <a:srgbClr val="005C00"/>
    <a:srgbClr val="00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ADD91-79FB-4CB0-84C3-B8BC25FDFE44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59851-D193-44FD-866D-617D7EB3D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6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59851-D193-44FD-866D-617D7EB3D4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9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7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6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115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619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277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807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57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061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2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47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99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810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982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05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3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6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1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5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1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0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942A8-7CB0-43AC-B942-B6114134EAE8}" type="datetimeFigureOut">
              <a:rPr lang="en-US" smtClean="0"/>
              <a:t>07-11-2021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93069AB-4FF8-4153-9628-B6440106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5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12.m4a"/><Relationship Id="rId7" Type="http://schemas.openxmlformats.org/officeDocument/2006/relationships/image" Target="../media/image5.jp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/>
          </p:cNvPr>
          <p:cNvSpPr/>
          <p:nvPr/>
        </p:nvSpPr>
        <p:spPr>
          <a:xfrm>
            <a:off x="1360537" y="280417"/>
            <a:ext cx="9664700" cy="1463978"/>
          </a:xfrm>
          <a:prstGeom prst="rect">
            <a:avLst/>
          </a:prstGeom>
          <a:solidFill>
            <a:srgbClr val="FFFFCC"/>
          </a:solidFill>
        </p:spPr>
        <p:txBody>
          <a:bodyPr wrap="square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2618E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PHÒNG GIÁO DỤC VÀ ĐÀO TẠO PHÚ GIÁO</a:t>
            </a: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2618E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</a:t>
            </a:r>
            <a:r>
              <a:rPr lang="vi-VN" sz="3200" b="1" dirty="0">
                <a:solidFill>
                  <a:srgbClr val="2618E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2618E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ỜNG TIỂU HỌC TÂN LONG</a:t>
            </a: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1360537" y="2513428"/>
            <a:ext cx="9664700" cy="1741580"/>
          </a:xfrm>
          <a:prstGeom prst="rect">
            <a:avLst/>
          </a:prstGeom>
          <a:solidFill>
            <a:srgbClr val="CCFF99"/>
          </a:solidFill>
        </p:spPr>
        <p:txBody>
          <a:bodyPr wrap="square" anchor="t">
            <a:normAutofit fontScale="70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55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5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5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5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5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5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5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algn="ctr">
              <a:spcAft>
                <a:spcPts val="600"/>
              </a:spcAft>
            </a:pP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5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8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8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5     PPCT 9</a:t>
            </a:r>
          </a:p>
          <a:p>
            <a:pPr algn="ctr">
              <a:spcAft>
                <a:spcPts val="600"/>
              </a:spcAft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5719" y="4819915"/>
            <a:ext cx="591738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3831C9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1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3"/>
    </mc:Choice>
    <mc:Fallback>
      <p:transition spd="slow" advTm="1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110242"/>
            <a:ext cx="11658599" cy="4351338"/>
          </a:xfrm>
        </p:spPr>
        <p:txBody>
          <a:bodyPr>
            <a:noAutofit/>
          </a:bodyPr>
          <a:lstStyle/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/>
          </a:p>
        </p:txBody>
      </p:sp>
      <p:sp>
        <p:nvSpPr>
          <p:cNvPr id="6" name="TextBox 5">
            <a:extLst/>
          </p:cNvPr>
          <p:cNvSpPr txBox="1"/>
          <p:nvPr/>
        </p:nvSpPr>
        <p:spPr>
          <a:xfrm>
            <a:off x="457201" y="1528480"/>
            <a:ext cx="12192000" cy="116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-1058780" y="-81195"/>
            <a:ext cx="12191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0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0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0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0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0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0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0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8"/>
    </mc:Choice>
    <mc:Fallback>
      <p:transition spd="slow" advTm="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81D116-0BCB-48DB-841E-C3EB9707CB84}"/>
              </a:ext>
            </a:extLst>
          </p:cNvPr>
          <p:cNvSpPr txBox="1"/>
          <p:nvPr/>
        </p:nvSpPr>
        <p:spPr>
          <a:xfrm>
            <a:off x="682752" y="2131543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	- Thanh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- Thanh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7A589-7A17-4047-92ED-8AC3294C3994}"/>
              </a:ext>
            </a:extLst>
          </p:cNvPr>
          <p:cNvSpPr txBox="1"/>
          <p:nvPr/>
        </p:nvSpPr>
        <p:spPr>
          <a:xfrm>
            <a:off x="-1" y="20287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/>
          </p:cNvPr>
          <p:cNvSpPr/>
          <p:nvPr/>
        </p:nvSpPr>
        <p:spPr>
          <a:xfrm>
            <a:off x="888629" y="2712797"/>
            <a:ext cx="2610476" cy="775855"/>
          </a:xfrm>
          <a:prstGeom prst="roundRect">
            <a:avLst>
              <a:gd name="adj" fmla="val 25596"/>
            </a:avLst>
          </a:prstGeom>
          <a:solidFill>
            <a:srgbClr val="FFFF66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/>
          </p:cNvPr>
          <p:cNvSpPr/>
          <p:nvPr/>
        </p:nvSpPr>
        <p:spPr>
          <a:xfrm>
            <a:off x="1010549" y="4837190"/>
            <a:ext cx="2610476" cy="775855"/>
          </a:xfrm>
          <a:prstGeom prst="roundRect">
            <a:avLst>
              <a:gd name="adj" fmla="val 25596"/>
            </a:avLst>
          </a:prstGeom>
          <a:solidFill>
            <a:srgbClr val="FFFF66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/>
          </p:cNvPr>
          <p:cNvSpPr/>
          <p:nvPr/>
        </p:nvSpPr>
        <p:spPr>
          <a:xfrm>
            <a:off x="4168275" y="3488652"/>
            <a:ext cx="2610477" cy="775855"/>
          </a:xfrm>
          <a:prstGeom prst="roundRect">
            <a:avLst>
              <a:gd name="adj" fmla="val 25596"/>
            </a:avLst>
          </a:prstGeom>
          <a:solidFill>
            <a:srgbClr val="FFFF66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738340"/>
      </p:ext>
    </p:extLst>
  </p:cSld>
  <p:clrMapOvr>
    <a:masterClrMapping/>
  </p:clrMapOvr>
  <p:transition spd="slow" advTm="3852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4038D-0D04-48BC-8798-011C2C531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54" y="2656868"/>
            <a:ext cx="3846751" cy="2085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57309-21B6-4A47-B467-655814453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81" y="2661947"/>
            <a:ext cx="3846751" cy="207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2B6FBE-9775-4644-BC56-5125775055B6}"/>
              </a:ext>
            </a:extLst>
          </p:cNvPr>
          <p:cNvSpPr txBox="1"/>
          <p:nvPr/>
        </p:nvSpPr>
        <p:spPr>
          <a:xfrm>
            <a:off x="-1" y="20287"/>
            <a:ext cx="1219199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54" y="4804981"/>
            <a:ext cx="3846751" cy="207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82" y="4786067"/>
            <a:ext cx="3846751" cy="207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/>
          </p:cNvPr>
          <p:cNvSpPr txBox="1"/>
          <p:nvPr/>
        </p:nvSpPr>
        <p:spPr>
          <a:xfrm>
            <a:off x="179589" y="158472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71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98"/>
    </mc:Choice>
    <mc:Fallback>
      <p:transition spd="slow" advTm="9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10F335-7D44-493C-8555-92D099360CC5}"/>
              </a:ext>
            </a:extLst>
          </p:cNvPr>
          <p:cNvSpPr txBox="1"/>
          <p:nvPr/>
        </p:nvSpPr>
        <p:spPr>
          <a:xfrm>
            <a:off x="144379" y="2985571"/>
            <a:ext cx="11851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51" indent="457189" algn="just"/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mướt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rờn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thung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gặm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ngước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-2" y="158994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-1" y="20287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2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6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9335">
        <p15:prstTrans prst="peelOff"/>
      </p:transition>
    </mc:Choice>
    <mc:Fallback>
      <p:transition spd="slow" advTm="39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10F335-7D44-493C-8555-92D099360CC5}"/>
              </a:ext>
            </a:extLst>
          </p:cNvPr>
          <p:cNvSpPr txBox="1"/>
          <p:nvPr/>
        </p:nvSpPr>
        <p:spPr>
          <a:xfrm>
            <a:off x="0" y="2891384"/>
            <a:ext cx="118751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51" indent="457189" algn="just"/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toà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thênh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thang,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. Hai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rợp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ả,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000" dirty="0">
                <a:solidFill>
                  <a:srgbClr val="2618E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-2" y="158994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-1" y="20287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2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5443"/>
      </p:ext>
    </p:extLst>
  </p:cSld>
  <p:clrMapOvr>
    <a:masterClrMapping/>
  </p:clrMapOvr>
  <p:transition spd="slow" advTm="5045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anh slide\3d32f70c95e441d566402754a5fc6f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2540000" y="1860551"/>
            <a:ext cx="7477760" cy="239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8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8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8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endParaRPr lang="en-US" altLang="en-US" sz="5867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8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8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8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58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58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4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1"/>
    </mc:Choice>
    <mc:Fallback>
      <p:transition spd="slow" advTm="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F9A7E0-B012-4B2B-AB0B-486EEE5A0C63}"/>
              </a:ext>
            </a:extLst>
          </p:cNvPr>
          <p:cNvSpPr txBox="1"/>
          <p:nvPr/>
        </p:nvSpPr>
        <p:spPr>
          <a:xfrm>
            <a:off x="-1" y="20287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/>
          </p:cNvPr>
          <p:cNvSpPr/>
          <p:nvPr/>
        </p:nvSpPr>
        <p:spPr>
          <a:xfrm>
            <a:off x="2768597" y="1888829"/>
            <a:ext cx="6654801" cy="1162766"/>
          </a:xfrm>
          <a:prstGeom prst="roundRect">
            <a:avLst>
              <a:gd name="adj" fmla="val 25596"/>
            </a:avLst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/>
          </p:cNvPr>
          <p:cNvSpPr/>
          <p:nvPr/>
        </p:nvSpPr>
        <p:spPr>
          <a:xfrm>
            <a:off x="804781" y="3178401"/>
            <a:ext cx="11320374" cy="959690"/>
          </a:xfrm>
          <a:prstGeom prst="roundRect">
            <a:avLst>
              <a:gd name="adj" fmla="val 25596"/>
            </a:avLst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/>
          </p:cNvPr>
          <p:cNvSpPr/>
          <p:nvPr/>
        </p:nvSpPr>
        <p:spPr>
          <a:xfrm>
            <a:off x="804781" y="4305489"/>
            <a:ext cx="11320374" cy="935209"/>
          </a:xfrm>
          <a:prstGeom prst="roundRect">
            <a:avLst>
              <a:gd name="adj" fmla="val 2559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/>
          </p:cNvPr>
          <p:cNvSpPr/>
          <p:nvPr/>
        </p:nvSpPr>
        <p:spPr>
          <a:xfrm>
            <a:off x="677779" y="5398890"/>
            <a:ext cx="11574379" cy="1010653"/>
          </a:xfrm>
          <a:prstGeom prst="roundRect">
            <a:avLst>
              <a:gd name="adj" fmla="val 25596"/>
            </a:avLst>
          </a:pr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/>
          </p:cNvPr>
          <p:cNvSpPr/>
          <p:nvPr/>
        </p:nvSpPr>
        <p:spPr>
          <a:xfrm>
            <a:off x="34760" y="3178401"/>
            <a:ext cx="770022" cy="959689"/>
          </a:xfrm>
          <a:prstGeom prst="roundRect">
            <a:avLst>
              <a:gd name="adj" fmla="val 25596"/>
            </a:avLst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lgerian" panose="04020705040A02060702" pitchFamily="82" charset="0"/>
                <a:cs typeface="Times New Roman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/>
          </p:cNvPr>
          <p:cNvSpPr/>
          <p:nvPr/>
        </p:nvSpPr>
        <p:spPr>
          <a:xfrm>
            <a:off x="34759" y="4293248"/>
            <a:ext cx="770022" cy="959689"/>
          </a:xfrm>
          <a:prstGeom prst="roundRect">
            <a:avLst>
              <a:gd name="adj" fmla="val 25596"/>
            </a:avLst>
          </a:prstGeom>
          <a:solidFill>
            <a:schemeClr val="accent4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lgerian" panose="04020705040A02060702" pitchFamily="82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/>
          </p:cNvPr>
          <p:cNvSpPr/>
          <p:nvPr/>
        </p:nvSpPr>
        <p:spPr>
          <a:xfrm>
            <a:off x="-92243" y="5398890"/>
            <a:ext cx="770022" cy="959689"/>
          </a:xfrm>
          <a:prstGeom prst="roundRect">
            <a:avLst>
              <a:gd name="adj" fmla="val 25596"/>
            </a:avLst>
          </a:pr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lgerian" panose="04020705040A02060702" pitchFamily="82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90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9965">
        <p14:switch dir="r"/>
      </p:transition>
    </mc:Choice>
    <mc:Fallback>
      <p:transition spd="slow" advTm="19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E2EF26-D8DF-40B7-B05E-F0630D19DAE5}"/>
              </a:ext>
            </a:extLst>
          </p:cNvPr>
          <p:cNvSpPr txBox="1"/>
          <p:nvPr/>
        </p:nvSpPr>
        <p:spPr>
          <a:xfrm>
            <a:off x="196948" y="1950539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14377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14377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ả.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9A7E0-B012-4B2B-AB0B-486EEE5A0C63}"/>
              </a:ext>
            </a:extLst>
          </p:cNvPr>
          <p:cNvSpPr txBox="1"/>
          <p:nvPr/>
        </p:nvSpPr>
        <p:spPr>
          <a:xfrm>
            <a:off x="-1" y="20287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66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5325">
        <p14:switch dir="r"/>
      </p:transition>
    </mc:Choice>
    <mc:Fallback>
      <p:transition spd="slow" advTm="35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E2EF26-D8DF-40B7-B05E-F0630D19DAE5}"/>
              </a:ext>
            </a:extLst>
          </p:cNvPr>
          <p:cNvSpPr txBox="1"/>
          <p:nvPr/>
        </p:nvSpPr>
        <p:spPr>
          <a:xfrm>
            <a:off x="211956" y="1779121"/>
            <a:ext cx="121920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EE168-1E1C-4B0B-A2CA-0E3227D0F7CD}"/>
              </a:ext>
            </a:extLst>
          </p:cNvPr>
          <p:cNvSpPr txBox="1"/>
          <p:nvPr/>
        </p:nvSpPr>
        <p:spPr>
          <a:xfrm>
            <a:off x="3756403" y="2467994"/>
            <a:ext cx="760613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thoải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lộ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bối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rối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thần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0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0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2618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D5FF6-0B61-4AD2-AFC8-436A937799AA}"/>
              </a:ext>
            </a:extLst>
          </p:cNvPr>
          <p:cNvSpPr txBox="1"/>
          <p:nvPr/>
        </p:nvSpPr>
        <p:spPr>
          <a:xfrm>
            <a:off x="4773255" y="5348932"/>
            <a:ext cx="6553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Wingdings" panose="05000000000000000000" pitchFamily="2" charset="2"/>
              <a:buChar char="F"/>
            </a:pP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ả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hiền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hoặc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nết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ng</a:t>
            </a:r>
            <a:r>
              <a:rPr lang="vi-VN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471BD-405F-4E38-9120-CA80FAE15FCF}"/>
              </a:ext>
            </a:extLst>
          </p:cNvPr>
          <p:cNvSpPr txBox="1"/>
          <p:nvPr/>
        </p:nvSpPr>
        <p:spPr>
          <a:xfrm>
            <a:off x="1" y="0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5646582" y="3798354"/>
            <a:ext cx="6062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Wingdings" panose="05000000000000000000" pitchFamily="2" charset="2"/>
              <a:buChar char="F"/>
            </a:pP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</a:t>
            </a:r>
            <a:r>
              <a:rPr lang="vi-VN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ớc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hay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xung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đột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29" y="2451728"/>
            <a:ext cx="4026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3460" y="3588269"/>
            <a:ext cx="596406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00" y="5112498"/>
            <a:ext cx="4973413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ả.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72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533">
        <p:fade/>
      </p:transition>
    </mc:Choice>
    <mc:Fallback>
      <p:transition spd="med" advTm="42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F9809B-FD3B-445F-8C3A-F12EBBFDC468}"/>
              </a:ext>
            </a:extLst>
          </p:cNvPr>
          <p:cNvSpPr/>
          <p:nvPr/>
        </p:nvSpPr>
        <p:spPr>
          <a:xfrm>
            <a:off x="1080653" y="3432125"/>
            <a:ext cx="7218219" cy="775855"/>
          </a:xfrm>
          <a:prstGeom prst="roundRect">
            <a:avLst>
              <a:gd name="adj" fmla="val 25596"/>
            </a:avLst>
          </a:prstGeom>
          <a:solidFill>
            <a:srgbClr val="00D2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77DCD7-BC20-4476-A626-D57C3640B14B}"/>
              </a:ext>
            </a:extLst>
          </p:cNvPr>
          <p:cNvSpPr/>
          <p:nvPr/>
        </p:nvSpPr>
        <p:spPr>
          <a:xfrm>
            <a:off x="1165061" y="3456701"/>
            <a:ext cx="665019" cy="665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2EF26-D8DF-40B7-B05E-F0630D19DAE5}"/>
              </a:ext>
            </a:extLst>
          </p:cNvPr>
          <p:cNvSpPr txBox="1"/>
          <p:nvPr/>
        </p:nvSpPr>
        <p:spPr>
          <a:xfrm>
            <a:off x="366868" y="2092893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14377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14377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6DDC6-9EAE-4142-84A2-3C9DA772D33B}"/>
              </a:ext>
            </a:extLst>
          </p:cNvPr>
          <p:cNvSpPr txBox="1"/>
          <p:nvPr/>
        </p:nvSpPr>
        <p:spPr>
          <a:xfrm>
            <a:off x="-872198" y="42204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94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7"/>
    </mc:Choice>
    <mc:Fallback>
      <p:transition spd="slow" advTm="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" grpId="2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81D116-0BCB-48DB-841E-C3EB9707CB84}"/>
              </a:ext>
            </a:extLst>
          </p:cNvPr>
          <p:cNvSpPr txBox="1"/>
          <p:nvPr/>
        </p:nvSpPr>
        <p:spPr>
          <a:xfrm>
            <a:off x="754941" y="2131543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	- Thanh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- Thanh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7A589-7A17-4047-92ED-8AC3294C3994}"/>
              </a:ext>
            </a:extLst>
          </p:cNvPr>
          <p:cNvSpPr txBox="1"/>
          <p:nvPr/>
        </p:nvSpPr>
        <p:spPr>
          <a:xfrm>
            <a:off x="72188" y="20287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385839"/>
      </p:ext>
    </p:extLst>
  </p:cSld>
  <p:clrMapOvr>
    <a:masterClrMapping/>
  </p:clrMapOvr>
  <p:transition spd="slow" advTm="5377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544374" y="1818041"/>
            <a:ext cx="121920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endParaRPr lang="en-US" altLang="en-US" sz="3200" b="1" dirty="0">
              <a:solidFill>
                <a:srgbClr val="3419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544374" y="3341133"/>
            <a:ext cx="118628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286000" y="5181601"/>
            <a:ext cx="510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495606" y="4864225"/>
            <a:ext cx="1139952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en-US" sz="3200" b="1" dirty="0">
              <a:solidFill>
                <a:srgbClr val="0074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solidFill>
                  <a:srgbClr val="007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362200" y="5410201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3" name="TextBox 12">
            <a:extLst/>
          </p:cNvPr>
          <p:cNvSpPr txBox="1"/>
          <p:nvPr/>
        </p:nvSpPr>
        <p:spPr>
          <a:xfrm>
            <a:off x="-1" y="20287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67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31"/>
    </mc:Choice>
    <mc:Fallback>
      <p:transition spd="slow" advTm="35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70" grpId="0"/>
      <p:bldP spid="36871" grpId="0"/>
      <p:bldP spid="368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286000" y="5181601"/>
            <a:ext cx="510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362200" y="5410201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720602" y="1817133"/>
            <a:ext cx="120091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3200" b="1" dirty="0">
              <a:solidFill>
                <a:srgbClr val="3831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831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3200" b="1" dirty="0">
              <a:solidFill>
                <a:srgbClr val="3831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/>
          </p:cNvPr>
          <p:cNvSpPr txBox="1"/>
          <p:nvPr/>
        </p:nvSpPr>
        <p:spPr>
          <a:xfrm>
            <a:off x="-1" y="20287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16333" y="3138846"/>
            <a:ext cx="1128979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60442" y="5152490"/>
            <a:ext cx="111373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altLang="en-US" sz="3200" b="1" dirty="0">
              <a:solidFill>
                <a:srgbClr val="005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200" b="1" dirty="0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5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3200" b="1" dirty="0">
              <a:solidFill>
                <a:srgbClr val="005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03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86"/>
    </mc:Choice>
    <mc:Fallback>
      <p:transition spd="slow" advTm="3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75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514600" y="5105401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14528" y="2556216"/>
            <a:ext cx="108752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dirty="0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61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endParaRPr lang="en-US" altLang="en-US" sz="3200" dirty="0">
              <a:solidFill>
                <a:srgbClr val="2618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524254" y="4085621"/>
            <a:ext cx="111434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341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-1" y="20287"/>
            <a:ext cx="12191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400" b="1" spc="-15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b="1" spc="-15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u="sng" spc="-1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spc="-15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400" b="1" u="sng" spc="-15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spc="-15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-15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spc="-15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80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8"/>
    </mc:Choice>
    <mc:Fallback>
      <p:transition spd="slow" advTm="21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897" grpId="0"/>
      <p:bldP spid="3789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6.3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7.8|11.7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3.1|1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.5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1.8|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8|1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|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2038</TotalTime>
  <Words>1136</Words>
  <Application>Microsoft Office PowerPoint</Application>
  <PresentationFormat>Widescreen</PresentationFormat>
  <Paragraphs>120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Algerian</vt:lpstr>
      <vt:lpstr>Arial</vt:lpstr>
      <vt:lpstr>Calibri</vt:lpstr>
      <vt:lpstr>Calibri Light</vt:lpstr>
      <vt:lpstr>Gill Sans MT</vt:lpstr>
      <vt:lpstr>Tahoma</vt:lpstr>
      <vt:lpstr>Times New Roman</vt:lpstr>
      <vt:lpstr>Wingdings</vt:lpstr>
      <vt:lpstr>Office Theme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74</cp:revision>
  <dcterms:created xsi:type="dcterms:W3CDTF">2021-08-29T08:06:24Z</dcterms:created>
  <dcterms:modified xsi:type="dcterms:W3CDTF">2021-11-06T17:35:33Z</dcterms:modified>
</cp:coreProperties>
</file>