
<file path=[Content_Types].xml><?xml version="1.0" encoding="utf-8"?>
<Types xmlns="http://schemas.openxmlformats.org/package/2006/content-types">
  <Default Extension="png" ContentType="image/png"/>
  <Default Extension="tmp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  <p:sldMasterId id="2147483760" r:id="rId3"/>
    <p:sldMasterId id="2147483784" r:id="rId4"/>
  </p:sldMasterIdLst>
  <p:notesMasterIdLst>
    <p:notesMasterId r:id="rId17"/>
  </p:notesMasterIdLst>
  <p:sldIdLst>
    <p:sldId id="520" r:id="rId5"/>
    <p:sldId id="562" r:id="rId6"/>
    <p:sldId id="563" r:id="rId7"/>
    <p:sldId id="564" r:id="rId8"/>
    <p:sldId id="565" r:id="rId9"/>
    <p:sldId id="566" r:id="rId10"/>
    <p:sldId id="586" r:id="rId11"/>
    <p:sldId id="579" r:id="rId12"/>
    <p:sldId id="580" r:id="rId13"/>
    <p:sldId id="581" r:id="rId14"/>
    <p:sldId id="583" r:id="rId15"/>
    <p:sldId id="5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E015F"/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2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28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0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67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29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9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57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3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90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03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3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251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2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3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2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1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09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538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50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0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21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070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569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4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0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90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724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2805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9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38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3883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76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5941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6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03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7311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9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tmp"/><Relationship Id="rId4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9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0.tmp"/><Relationship Id="rId4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wma"/><Relationship Id="rId7" Type="http://schemas.openxmlformats.org/officeDocument/2006/relationships/image" Target="../media/image13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0.tmp"/><Relationship Id="rId5" Type="http://schemas.openxmlformats.org/officeDocument/2006/relationships/slideLayout" Target="../slideLayouts/slideLayout39.xml"/><Relationship Id="rId4" Type="http://schemas.openxmlformats.org/officeDocument/2006/relationships/audio" Target="../media/media8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9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164429" y="-1521"/>
            <a:ext cx="7027572" cy="77251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rgbClr val="0E01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strike="noStrike" kern="1200" cap="none" spc="0" normalizeH="0" noProof="0" dirty="0" smtClean="0">
                <a:ln>
                  <a:noFill/>
                </a:ln>
                <a:solidFill>
                  <a:srgbClr val="0E015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nối tri thức với cuộc sống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lớp 2 – Mới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 giáo lớp em.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baseline="0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Tiết 3:Viết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 - </a:t>
            </a:r>
            <a:r>
              <a:rPr lang="en-US" sz="4000" b="1" baseline="0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Chữ </a:t>
            </a:r>
            <a:r>
              <a:rPr lang="en-US" sz="4000" b="1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hoa D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noProof="0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( Trang 13,14)</a:t>
            </a:r>
          </a:p>
          <a:p>
            <a:pPr algn="ctr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dirty="0" smtClean="0">
                <a:ln>
                  <a:noFill/>
                </a:ln>
                <a:solidFill>
                  <a:srgbClr val="0E015F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E015F"/>
                </a:solidFill>
                <a:effectLst/>
                <a:uLnTx/>
                <a:uFillTx/>
                <a:latin typeface="HP001 5 hàng" panose="020B0603050302020204" pitchFamily="34" charset="-93"/>
                <a:cs typeface="Times New Roman" panose="02020603050405020304" pitchFamily="18" charset="0"/>
              </a:rPr>
              <a:t> thực hiện: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baseline="0" noProof="0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Lường</a:t>
            </a:r>
            <a:r>
              <a:rPr lang="en-US" sz="4000" b="1" noProof="0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 Thị Chiên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noProof="0" dirty="0" smtClean="0">
                <a:solidFill>
                  <a:srgbClr val="0E01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Tân Long</a:t>
            </a:r>
          </a:p>
          <a:p>
            <a:pPr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E015F"/>
              </a:solidFill>
              <a:effectLst/>
              <a:uLnTx/>
              <a:uFillTx/>
              <a:latin typeface="HP001 5 hàng" panose="020B0603050302020204" pitchFamily="34" charset="-93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748" r="7287"/>
          <a:stretch/>
        </p:blipFill>
        <p:spPr>
          <a:xfrm>
            <a:off x="12870" y="0"/>
            <a:ext cx="5134373" cy="7723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6" y="2574"/>
            <a:ext cx="1521326" cy="950673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987"/>
    </mc:Choice>
    <mc:Fallback xmlns="">
      <p:transition advTm="3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" b="5708"/>
          <a:stretch/>
        </p:blipFill>
        <p:spPr bwMode="auto">
          <a:xfrm>
            <a:off x="-96253" y="0"/>
            <a:ext cx="12288253" cy="6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744" y="442122"/>
            <a:ext cx="26186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9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Dĩ An</a:t>
            </a:r>
            <a:endParaRPr lang="en-US" sz="29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4498" y="1592419"/>
            <a:ext cx="6136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Dung dăng dung dẻ</a:t>
            </a:r>
            <a:endParaRPr lang="en-US" sz="30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744" y="2157242"/>
            <a:ext cx="6136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Dắt trẻ đi chơi.</a:t>
            </a:r>
            <a:endParaRPr lang="en-US" sz="30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3517310" y="426080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6075337" y="397917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8667534" y="396929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V="1">
            <a:off x="6092776" y="1559980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724" y="3321679"/>
            <a:ext cx="26186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900" b="1" i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Dĩ An</a:t>
            </a:r>
            <a:endParaRPr lang="en-US" sz="2900" b="1" i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6478" y="4488016"/>
            <a:ext cx="6136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i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Dung dăng dung dẻ</a:t>
            </a:r>
            <a:endParaRPr lang="en-US" sz="3000" b="1" i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724" y="5052839"/>
            <a:ext cx="6136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i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Dắt trẻ đi chơi.</a:t>
            </a:r>
            <a:endParaRPr lang="en-US" sz="3000" b="1" i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3509290" y="3305637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6067317" y="3277474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8659514" y="3276486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V="1">
            <a:off x="6084756" y="4455577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V="1">
            <a:off x="927222" y="6228226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3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99"/>
    </mc:Choice>
    <mc:Fallback xmlns="">
      <p:transition spd="slow" advTm="5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3615" x="196850" y="4991100"/>
          <p14:tracePt t="3775" x="322263" y="4965700"/>
          <p14:tracePt t="3928" x="1581150" y="4089400"/>
          <p14:tracePt t="3997" x="2517775" y="3732213"/>
          <p14:tracePt t="4066" x="3027363" y="3705225"/>
          <p14:tracePt t="4208" x="4170363" y="3741738"/>
          <p14:tracePt t="4274" x="4394200" y="3741738"/>
          <p14:tracePt t="4415" x="4438650" y="3679825"/>
          <p14:tracePt t="14564" x="4357688" y="3714750"/>
          <p14:tracePt t="14690" x="4330700" y="3554413"/>
          <p14:tracePt t="15237" x="4214813" y="3268663"/>
          <p14:tracePt t="15301" x="4251325" y="2581275"/>
          <p14:tracePt t="15430" x="3581400" y="1544638"/>
          <p14:tracePt t="15560" x="3259138" y="839788"/>
          <p14:tracePt t="15681" x="3232150" y="741363"/>
          <p14:tracePt t="18031" x="3268663" y="731838"/>
          <p14:tracePt t="18090" x="3276600" y="731838"/>
          <p14:tracePt t="18214" x="3303588" y="723900"/>
          <p14:tracePt t="18335" x="3303588" y="687388"/>
          <p14:tracePt t="18457" x="3303588" y="679450"/>
          <p14:tracePt t="18751" x="3303588" y="660400"/>
          <p14:tracePt t="18812" x="3340100" y="642938"/>
          <p14:tracePt t="18935" x="3411538" y="608013"/>
          <p14:tracePt t="19060" x="3490913" y="561975"/>
          <p14:tracePt t="20060" x="3679825" y="561975"/>
          <p14:tracePt t="20122" x="3822700" y="561975"/>
          <p14:tracePt t="20250" x="4660900" y="633413"/>
          <p14:tracePt t="20312" x="4795838" y="633413"/>
          <p14:tracePt t="20439" x="5419725" y="633413"/>
          <p14:tracePt t="20502" x="5608638" y="660400"/>
          <p14:tracePt t="20629" x="6054725" y="696913"/>
          <p14:tracePt t="20750" x="6232525" y="723900"/>
          <p14:tracePt t="20811" x="6286500" y="731838"/>
          <p14:tracePt t="20934" x="6599238" y="803275"/>
          <p14:tracePt t="21056" x="6616700" y="803275"/>
          <p14:tracePt t="21180" x="6804025" y="928688"/>
          <p14:tracePt t="21241" x="7072313" y="946150"/>
          <p14:tracePt t="21307" x="7143750" y="946150"/>
          <p14:tracePt t="22187" x="7143750" y="955675"/>
          <p14:tracePt t="26255" x="7116763" y="965200"/>
          <p14:tracePt t="26319" x="6867525" y="1116013"/>
          <p14:tracePt t="26448" x="6823075" y="1152525"/>
          <p14:tracePt t="26575" x="6796088" y="1196975"/>
          <p14:tracePt t="26758" x="6732588" y="1268413"/>
          <p14:tracePt t="26821" x="6724650" y="1276350"/>
          <p14:tracePt t="26946" x="6643688" y="1374775"/>
          <p14:tracePt t="27068" x="6599238" y="1482725"/>
          <p14:tracePt t="27127" x="6545263" y="1536700"/>
          <p14:tracePt t="27250" x="6500813" y="1581150"/>
          <p14:tracePt t="27432" x="6419850" y="1625600"/>
          <p14:tracePt t="27554" x="6384925" y="1660525"/>
          <p14:tracePt t="27733" x="6348413" y="1660525"/>
          <p14:tracePt t="27860" x="6330950" y="1660525"/>
          <p14:tracePt t="27982" x="6323013" y="1660525"/>
          <p14:tracePt t="28112" x="6313488" y="1660525"/>
          <p14:tracePt t="28235" x="6286500" y="1660525"/>
          <p14:tracePt t="28361" x="6259513" y="1660525"/>
          <p14:tracePt t="28484" x="6242050" y="1660525"/>
          <p14:tracePt t="28606" x="6215063" y="1660525"/>
          <p14:tracePt t="38652" x="5608638" y="2295525"/>
          <p14:tracePt t="38716" x="5357813" y="2554288"/>
          <p14:tracePt t="38782" x="4894263" y="2901950"/>
          <p14:tracePt t="38848" x="4518025" y="3108325"/>
          <p14:tracePt t="38976" x="4251325" y="3197225"/>
          <p14:tracePt t="39105" x="3990975" y="3482975"/>
          <p14:tracePt t="39293" x="3983038" y="3490913"/>
          <p14:tracePt t="39356" x="3938588" y="3527425"/>
          <p14:tracePt t="39489" x="3848100" y="3571875"/>
          <p14:tracePt t="39615" x="3776663" y="3608388"/>
          <p14:tracePt t="39746" x="3741738" y="3616325"/>
          <p14:tracePt t="39809" x="3732213" y="3616325"/>
          <p14:tracePt t="40112" x="3848100" y="3581400"/>
          <p14:tracePt t="40236" x="4357688" y="3554413"/>
          <p14:tracePt t="40359" x="5027613" y="3473450"/>
          <p14:tracePt t="40484" x="6205538" y="3402013"/>
          <p14:tracePt t="40545" x="7037388" y="3313113"/>
          <p14:tracePt t="40668" x="7966075" y="3160713"/>
          <p14:tracePt t="40729" x="8089900" y="3152775"/>
          <p14:tracePt t="40854" x="8143875" y="3143250"/>
          <p14:tracePt t="44515" x="7161213" y="3581400"/>
          <p14:tracePt t="44643" x="6340475" y="4179888"/>
          <p14:tracePt t="44716" x="5983288" y="4473575"/>
          <p14:tracePt t="44870" x="5322888" y="4803775"/>
          <p14:tracePt t="45018" x="4660900" y="5062538"/>
          <p14:tracePt t="45164" x="4133850" y="5197475"/>
          <p14:tracePt t="45300" x="3724275" y="5241925"/>
          <p14:tracePt t="45370" x="3679825" y="5205413"/>
          <p14:tracePt t="45516" x="3652838" y="5180013"/>
          <p14:tracePt t="45656" x="3643313" y="5180013"/>
          <p14:tracePt t="45863" x="3633788" y="5180013"/>
          <p14:tracePt t="46116" x="3625850" y="5180013"/>
          <p14:tracePt t="46242" x="3616325" y="5180013"/>
          <p14:tracePt t="47069" x="3616325" y="5187950"/>
          <p14:tracePt t="47560" x="3643313" y="5187950"/>
          <p14:tracePt t="47689" x="3732213" y="5160963"/>
          <p14:tracePt t="47815" x="4000500" y="5126038"/>
          <p14:tracePt t="47880" x="4367213" y="5072063"/>
          <p14:tracePt t="48009" x="5197475" y="4875213"/>
          <p14:tracePt t="48130" x="5419725" y="4840288"/>
          <p14:tracePt t="48252" x="5500688" y="4822825"/>
          <p14:tracePt t="48779" x="5848350" y="4724400"/>
          <p14:tracePt t="48841" x="6296025" y="4616450"/>
          <p14:tracePt t="48845" x="6367463" y="4589463"/>
          <p14:tracePt t="48968" x="6446838" y="4572000"/>
          <p14:tracePt t="49027" x="6446838" y="4562475"/>
          <p14:tracePt t="49270" x="6438900" y="4554538"/>
          <p14:tracePt t="49393" x="6303963" y="4572000"/>
          <p14:tracePt t="49516" x="6259513" y="4572000"/>
          <p14:tracePt t="49576" x="6242050" y="4589463"/>
          <p14:tracePt t="49701" x="6161088" y="4625975"/>
          <p14:tracePt t="50357" x="6259513" y="4616450"/>
          <p14:tracePt t="50481" x="6483350" y="4616450"/>
          <p14:tracePt t="50543" x="6599238" y="4616450"/>
          <p14:tracePt t="50674" x="7188200" y="4616450"/>
          <p14:tracePt t="50800" x="7831138" y="4616450"/>
          <p14:tracePt t="50864" x="8126413" y="4625975"/>
          <p14:tracePt t="50988" x="9242425" y="4687888"/>
          <p14:tracePt t="51048" x="9688513" y="4705350"/>
          <p14:tracePt t="51171" x="10769600" y="4795838"/>
          <p14:tracePt t="51294" x="11225213" y="4830763"/>
          <p14:tracePt t="51354" x="11242675" y="4848225"/>
          <p14:tracePt t="51480" x="11314113" y="5054600"/>
          <p14:tracePt t="51600" x="11323638" y="5062538"/>
          <p14:tracePt t="51901" x="10072688" y="5384800"/>
          <p14:tracePt t="52028" x="6848475" y="5956300"/>
          <p14:tracePt t="52087" x="5670550" y="6232525"/>
          <p14:tracePt t="52214" x="4286250" y="6330950"/>
          <p14:tracePt t="52337" x="3465513" y="6330950"/>
          <p14:tracePt t="52401" x="3214688" y="6276975"/>
          <p14:tracePt t="52524" x="2571750" y="6251575"/>
          <p14:tracePt t="52647" x="2339975" y="6259513"/>
          <p14:tracePt t="52773" x="2009775" y="6276975"/>
          <p14:tracePt t="52897" x="1741488" y="6348413"/>
          <p14:tracePt t="53021" x="1473200" y="6402388"/>
          <p14:tracePt t="53143" x="1411288" y="6419850"/>
          <p14:tracePt t="53265" x="1401763" y="6429375"/>
          <p14:tracePt t="53503" x="1374775" y="6429375"/>
          <p14:tracePt t="53622" x="1357313" y="6429375"/>
          <p14:tracePt t="53865" x="1438275" y="6438900"/>
          <p14:tracePt t="53992" x="1795463" y="6438900"/>
          <p14:tracePt t="54115" x="2490788" y="6419850"/>
          <p14:tracePt t="54175" x="2598738" y="6438900"/>
          <p14:tracePt t="54302" x="3062288" y="6465888"/>
          <p14:tracePt t="54366" x="3214688" y="6473825"/>
          <p14:tracePt t="54493" x="3608388" y="6483350"/>
          <p14:tracePt t="54620" x="4456113" y="6384925"/>
          <p14:tracePt t="54685" x="5037138" y="6367463"/>
          <p14:tracePt t="54752" x="5438775" y="6367463"/>
          <p14:tracePt t="54882" x="6215063" y="6269038"/>
          <p14:tracePt t="54947" x="6697663" y="6215063"/>
          <p14:tracePt t="55075" x="7153275" y="6170613"/>
          <p14:tracePt t="55208" x="7251700" y="6153150"/>
          <p14:tracePt t="55331" x="7259638" y="6153150"/>
          <p14:tracePt t="55766" x="6840538" y="5394325"/>
          <p14:tracePt t="55895" x="4714875" y="2955925"/>
          <p14:tracePt t="56020" x="2562225" y="1187450"/>
          <p14:tracePt t="56079" x="2017713" y="660400"/>
          <p14:tracePt t="56205" x="1625600" y="366713"/>
          <p14:tracePt t="58208" x="1393825" y="714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" b="5708"/>
          <a:stretch/>
        </p:blipFill>
        <p:spPr bwMode="auto">
          <a:xfrm>
            <a:off x="-96253" y="0"/>
            <a:ext cx="12288253" cy="6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744" y="442122"/>
            <a:ext cx="26186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9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Bình Dương</a:t>
            </a:r>
            <a:endParaRPr lang="en-US" sz="29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4499" y="1608464"/>
            <a:ext cx="412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Dám nghĩ dám làm</a:t>
            </a:r>
            <a:endParaRPr lang="en-US" sz="30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4816714" y="426080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kern="0" smtClean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8674144" y="397917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kern="0" smtClean="0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V="1">
            <a:off x="6092776" y="1576025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kern="0" smtClean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5682" y="3915232"/>
            <a:ext cx="26186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900" b="1" i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Bình Dương</a:t>
            </a:r>
            <a:endParaRPr lang="en-US" sz="2900" b="1" i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437" y="5081574"/>
            <a:ext cx="412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3000" b="1" i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Dám nghĩ dám làm</a:t>
            </a:r>
            <a:endParaRPr lang="en-US" sz="3000" b="1" i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 flipV="1">
            <a:off x="4792652" y="3899190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i="1" kern="0" smtClean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flipV="1">
            <a:off x="8650082" y="3871027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i="1" kern="0" smtClean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flipV="1">
            <a:off x="6068714" y="5049135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i="1" kern="0" smtClean="0">
              <a:solidFill>
                <a:srgbClr val="FFFF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flipV="1">
            <a:off x="925811" y="6205152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i="1" kern="0" smtClean="0">
              <a:solidFill>
                <a:srgbClr val="FFFF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flipV="1">
            <a:off x="925812" y="2740059"/>
            <a:ext cx="83791" cy="61235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3200" i="1" kern="0" smtClean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8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22"/>
    </mc:Choice>
    <mc:Fallback xmlns="">
      <p:transition spd="slow" advTm="6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8" grpId="0" animBg="1"/>
      <p:bldP spid="9" grpId="0" animBg="1"/>
      <p:bldP spid="11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6852" x="598488" y="5010150"/>
          <p14:tracePt t="7708" x="554038" y="5027613"/>
          <p14:tracePt t="7799" x="598488" y="4884738"/>
          <p14:tracePt t="7888" x="1250950" y="2670175"/>
          <p14:tracePt t="7978" x="1312863" y="2366963"/>
          <p14:tracePt t="8068" x="1357313" y="2098675"/>
          <p14:tracePt t="8113" x="1374775" y="1938338"/>
          <p14:tracePt t="8197" x="1428750" y="1660525"/>
          <p14:tracePt t="8286" x="1428750" y="1625600"/>
          <p14:tracePt t="8329" x="1419225" y="1571625"/>
          <p14:tracePt t="8420" x="1366838" y="1438275"/>
          <p14:tracePt t="8511" x="1347788" y="1393825"/>
          <p14:tracePt t="8600" x="1330325" y="1322388"/>
          <p14:tracePt t="8644" x="1322388" y="1303338"/>
          <p14:tracePt t="8736" x="1285875" y="1241425"/>
          <p14:tracePt t="8782" x="1276350" y="1231900"/>
          <p14:tracePt t="8872" x="1258888" y="1204913"/>
          <p14:tracePt t="8960" x="1250950" y="1196975"/>
          <p14:tracePt t="12994" x="1214438" y="1196975"/>
          <p14:tracePt t="13075" x="1143000" y="1196975"/>
          <p14:tracePt t="13258" x="1089025" y="1116013"/>
          <p14:tracePt t="13333" x="1089025" y="1081088"/>
          <p14:tracePt t="13408" x="1089025" y="1027113"/>
          <p14:tracePt t="13482" x="1089025" y="1000125"/>
          <p14:tracePt t="13558" x="1108075" y="973138"/>
          <p14:tracePt t="13635" x="1125538" y="965200"/>
          <p14:tracePt t="13714" x="1133475" y="946150"/>
          <p14:tracePt t="13789" x="1143000" y="946150"/>
          <p14:tracePt t="13865" x="1204913" y="946150"/>
          <p14:tracePt t="13941" x="1322388" y="955675"/>
          <p14:tracePt t="14015" x="1419225" y="973138"/>
          <p14:tracePt t="14093" x="1608138" y="973138"/>
          <p14:tracePt t="14129" x="1751013" y="982663"/>
          <p14:tracePt t="14205" x="1919288" y="990600"/>
          <p14:tracePt t="14280" x="1928813" y="1000125"/>
          <p14:tracePt t="14462" x="2044700" y="1009650"/>
          <p14:tracePt t="14539" x="2205038" y="1000125"/>
          <p14:tracePt t="14614" x="2589213" y="1000125"/>
          <p14:tracePt t="14653" x="2759075" y="1000125"/>
          <p14:tracePt t="14729" x="3660775" y="982663"/>
          <p14:tracePt t="14808" x="4394200" y="938213"/>
          <p14:tracePt t="14885" x="5170488" y="893763"/>
          <p14:tracePt t="14961" x="5599113" y="812800"/>
          <p14:tracePt t="15035" x="5608638" y="812800"/>
          <p14:tracePt t="15115" x="5626100" y="803275"/>
          <p14:tracePt t="15153" x="5634038" y="795338"/>
          <p14:tracePt t="15229" x="5626100" y="741363"/>
          <p14:tracePt t="15309" x="5465763" y="704850"/>
          <p14:tracePt t="15385" x="5357813" y="696913"/>
          <p14:tracePt t="15462" x="5259388" y="696913"/>
          <p14:tracePt t="15538" x="5251450" y="696913"/>
          <p14:tracePt t="16113" x="5330825" y="696913"/>
          <p14:tracePt t="16150" x="5375275" y="704850"/>
          <p14:tracePt t="16228" x="5518150" y="714375"/>
          <p14:tracePt t="16266" x="5572125" y="723900"/>
          <p14:tracePt t="16347" x="6018213" y="750888"/>
          <p14:tracePt t="16383" x="6323013" y="750888"/>
          <p14:tracePt t="16460" x="7099300" y="768350"/>
          <p14:tracePt t="16536" x="7367588" y="768350"/>
          <p14:tracePt t="16616" x="7510463" y="785813"/>
          <p14:tracePt t="16655" x="7518400" y="795338"/>
          <p14:tracePt t="16731" x="7527925" y="795338"/>
          <p14:tracePt t="17316" x="7277100" y="928688"/>
          <p14:tracePt t="17397" x="7180263" y="1009650"/>
          <p14:tracePt t="17438" x="7134225" y="1044575"/>
          <p14:tracePt t="17520" x="6867525" y="1160463"/>
          <p14:tracePt t="17603" x="6419850" y="1312863"/>
          <p14:tracePt t="17643" x="6251575" y="1366838"/>
          <p14:tracePt t="17725" x="5786438" y="1517650"/>
          <p14:tracePt t="17806" x="4894263" y="1741488"/>
          <p14:tracePt t="17888" x="4322763" y="1857375"/>
          <p14:tracePt t="17965" x="4241800" y="1857375"/>
          <p14:tracePt t="18043" x="3848100" y="1857375"/>
          <p14:tracePt t="18081" x="3724275" y="1857375"/>
          <p14:tracePt t="18123" x="3598863" y="1874838"/>
          <p14:tracePt t="18201" x="3367088" y="1946275"/>
          <p14:tracePt t="18277" x="3348038" y="1965325"/>
          <p14:tracePt t="18354" x="3330575" y="1990725"/>
          <p14:tracePt t="18433" x="3322638" y="2000250"/>
          <p14:tracePt t="22132" x="3411538" y="2286000"/>
          <p14:tracePt t="22220" x="3500438" y="2455863"/>
          <p14:tracePt t="22309" x="3517900" y="2527300"/>
          <p14:tracePt t="22395" x="3527425" y="2589213"/>
          <p14:tracePt t="22563" x="3536950" y="2589213"/>
          <p14:tracePt t="22948" x="3446463" y="2527300"/>
          <p14:tracePt t="23028" x="3322638" y="2419350"/>
          <p14:tracePt t="23110" x="3214688" y="2366963"/>
          <p14:tracePt t="23148" x="3133725" y="2330450"/>
          <p14:tracePt t="23234" x="3054350" y="2295525"/>
          <p14:tracePt t="23326" x="2982913" y="2268538"/>
          <p14:tracePt t="23402" x="2901950" y="2259013"/>
          <p14:tracePt t="23478" x="2660650" y="2251075"/>
          <p14:tracePt t="23554" x="2554288" y="2251075"/>
          <p14:tracePt t="23632" x="2465388" y="2251075"/>
          <p14:tracePt t="23672" x="2455863" y="2251075"/>
          <p14:tracePt t="23755" x="2384425" y="2251075"/>
          <p14:tracePt t="23795" x="2347913" y="2251075"/>
          <p14:tracePt t="23876" x="2339975" y="2251075"/>
          <p14:tracePt t="25697" x="2393950" y="2251075"/>
          <p14:tracePt t="25777" x="2482850" y="2251075"/>
          <p14:tracePt t="25859" x="2608263" y="2251075"/>
          <p14:tracePt t="25898" x="2705100" y="2241550"/>
          <p14:tracePt t="25980" x="3259138" y="2179638"/>
          <p14:tracePt t="26059" x="3517900" y="2152650"/>
          <p14:tracePt t="26097" x="3697288" y="2133600"/>
          <p14:tracePt t="26140" x="3875088" y="2108200"/>
          <p14:tracePt t="26219" x="4268788" y="2054225"/>
          <p14:tracePt t="26295" x="4276725" y="2044700"/>
          <p14:tracePt t="26408" x="4295775" y="2044700"/>
          <p14:tracePt t="26522" x="4411663" y="2036763"/>
          <p14:tracePt t="26601" x="4510088" y="2027238"/>
          <p14:tracePt t="26643" x="4598988" y="2027238"/>
          <p14:tracePt t="26685" x="4732338" y="2000250"/>
          <p14:tracePt t="26765" x="5000625" y="1955800"/>
          <p14:tracePt t="26846" x="5224463" y="1893888"/>
          <p14:tracePt t="26927" x="5545138" y="1785938"/>
          <p14:tracePt t="26967" x="5670550" y="1758950"/>
          <p14:tracePt t="27049" x="5705475" y="1741488"/>
          <p14:tracePt t="27131" x="5741988" y="1731963"/>
          <p14:tracePt t="27173" x="5795963" y="1731963"/>
          <p14:tracePt t="27257" x="5848350" y="1731963"/>
          <p14:tracePt t="27338" x="5875338" y="1731963"/>
          <p14:tracePt t="27454" x="5991225" y="1758950"/>
          <p14:tracePt t="27533" x="6037263" y="1785938"/>
          <p14:tracePt t="27941" x="6099175" y="1785938"/>
          <p14:tracePt t="28064" x="6108700" y="1776413"/>
          <p14:tracePt t="28146" x="6126163" y="1768475"/>
          <p14:tracePt t="28185" x="6126163" y="1758950"/>
          <p14:tracePt t="28455" x="6045200" y="1751013"/>
          <p14:tracePt t="28728" x="6037263" y="1751013"/>
          <p14:tracePt t="29611" x="6108700" y="1758950"/>
          <p14:tracePt t="29650" x="6134100" y="1758950"/>
          <p14:tracePt t="29736" x="6276975" y="1776413"/>
          <p14:tracePt t="29820" x="6296025" y="1776413"/>
          <p14:tracePt t="29901" x="6357938" y="1776413"/>
          <p14:tracePt t="29983" x="6402388" y="1776413"/>
          <p14:tracePt t="30066" x="6429375" y="1785938"/>
          <p14:tracePt t="30223" x="5251450" y="1946275"/>
          <p14:tracePt t="30307" x="4554538" y="1965325"/>
          <p14:tracePt t="30388" x="4098925" y="1965325"/>
          <p14:tracePt t="30468" x="3973513" y="1955800"/>
          <p14:tracePt t="30551" x="3786188" y="1955800"/>
          <p14:tracePt t="30635" x="3670300" y="1955800"/>
          <p14:tracePt t="30720" x="3652838" y="1946275"/>
          <p14:tracePt t="30804" x="3714750" y="1919288"/>
          <p14:tracePt t="30845" x="3803650" y="1893888"/>
          <p14:tracePt t="30925" x="4108450" y="1884363"/>
          <p14:tracePt t="31004" x="4357688" y="1874838"/>
          <p14:tracePt t="31082" x="4572000" y="1866900"/>
          <p14:tracePt t="31160" x="4786313" y="1839913"/>
          <p14:tracePt t="31238" x="4902200" y="1839913"/>
          <p14:tracePt t="31317" x="4929188" y="1839913"/>
          <p14:tracePt t="31504" x="4241800" y="1857375"/>
          <p14:tracePt t="31582" x="3367088" y="1901825"/>
          <p14:tracePt t="31661" x="2741613" y="1901825"/>
          <p14:tracePt t="31739" x="2312988" y="1901825"/>
          <p14:tracePt t="31776" x="2295525" y="1901825"/>
          <p14:tracePt t="31853" x="2268538" y="1901825"/>
          <p14:tracePt t="31932" x="2295525" y="1911350"/>
          <p14:tracePt t="31969" x="2428875" y="1911350"/>
          <p14:tracePt t="32050" x="2795588" y="1911350"/>
          <p14:tracePt t="32127" x="3303588" y="1911350"/>
          <p14:tracePt t="32166" x="3562350" y="1911350"/>
          <p14:tracePt t="32245" x="3902075" y="1911350"/>
          <p14:tracePt t="32322" x="4724400" y="1911350"/>
          <p14:tracePt t="32400" x="5688013" y="1884363"/>
          <p14:tracePt t="32438" x="6081713" y="1884363"/>
          <p14:tracePt t="32516" x="6786563" y="1884363"/>
          <p14:tracePt t="32592" x="7277100" y="1884363"/>
          <p14:tracePt t="32669" x="8027988" y="1884363"/>
          <p14:tracePt t="32749" x="8215313" y="1866900"/>
          <p14:tracePt t="32824" x="8224838" y="1866900"/>
          <p14:tracePt t="32903" x="8251825" y="1866900"/>
          <p14:tracePt t="32979" x="8259763" y="1866900"/>
          <p14:tracePt t="33491" x="7956550" y="2027238"/>
          <p14:tracePt t="33570" x="7331075" y="2197100"/>
          <p14:tracePt t="33647" x="6626225" y="2384425"/>
          <p14:tracePt t="33729" x="5803900" y="2625725"/>
          <p14:tracePt t="33805" x="4867275" y="2813050"/>
          <p14:tracePt t="33883" x="3813175" y="2946400"/>
          <p14:tracePt t="33921" x="3384550" y="2946400"/>
          <p14:tracePt t="34000" x="2312988" y="2946400"/>
          <p14:tracePt t="34079" x="1785938" y="2955925"/>
          <p14:tracePt t="34115" x="1633538" y="2955925"/>
          <p14:tracePt t="34158" x="1401763" y="2955925"/>
          <p14:tracePt t="34234" x="1062038" y="2973388"/>
          <p14:tracePt t="34313" x="1017588" y="2973388"/>
          <p14:tracePt t="34424" x="1009650" y="2973388"/>
          <p14:tracePt t="34538" x="990600" y="2965450"/>
          <p14:tracePt t="34879" x="990600" y="2946400"/>
          <p14:tracePt t="34961" x="990600" y="2919413"/>
          <p14:tracePt t="35044" x="1017588" y="2894013"/>
          <p14:tracePt t="35121" x="1027113" y="2884488"/>
          <p14:tracePt t="35158" x="1036638" y="2884488"/>
          <p14:tracePt t="35238" x="1054100" y="2857500"/>
          <p14:tracePt t="35389" x="1062038" y="2847975"/>
          <p14:tracePt t="35657" x="1223963" y="2874963"/>
          <p14:tracePt t="35740" x="1295400" y="2884488"/>
          <p14:tracePt t="35820" x="1509713" y="2901950"/>
          <p14:tracePt t="35901" x="1812925" y="2911475"/>
          <p14:tracePt t="35978" x="2125663" y="2919413"/>
          <p14:tracePt t="36059" x="2714625" y="2919413"/>
          <p14:tracePt t="36137" x="3170238" y="2919413"/>
          <p14:tracePt t="36216" x="3500438" y="2928938"/>
          <p14:tracePt t="36293" x="4179888" y="2982913"/>
          <p14:tracePt t="36370" x="4705350" y="2990850"/>
          <p14:tracePt t="36449" x="5295900" y="2990850"/>
          <p14:tracePt t="36525" x="5965825" y="2990850"/>
          <p14:tracePt t="36604" x="6545263" y="2955925"/>
          <p14:tracePt t="36644" x="6634163" y="2955925"/>
          <p14:tracePt t="36722" x="6867525" y="2946400"/>
          <p14:tracePt t="36799" x="7000875" y="2938463"/>
          <p14:tracePt t="36880" x="7232650" y="2928938"/>
          <p14:tracePt t="36958" x="7518400" y="2928938"/>
          <p14:tracePt t="36995" x="7626350" y="2928938"/>
          <p14:tracePt t="37079" x="8277225" y="2928938"/>
          <p14:tracePt t="37299" x="8259763" y="2928938"/>
          <p14:tracePt t="44804" x="7037388" y="3830638"/>
          <p14:tracePt t="44887" x="6340475" y="4232275"/>
          <p14:tracePt t="44969" x="5099050" y="4537075"/>
          <p14:tracePt t="45049" x="4751388" y="4572000"/>
          <p14:tracePt t="45131" x="4429125" y="4652963"/>
          <p14:tracePt t="45173" x="4303713" y="4714875"/>
          <p14:tracePt t="45254" x="4251325" y="4732338"/>
          <p14:tracePt t="45335" x="4241800" y="4732338"/>
          <p14:tracePt t="45994" x="4160838" y="4732338"/>
          <p14:tracePt t="46074" x="3840163" y="4705350"/>
          <p14:tracePt t="46150" x="3741738" y="4670425"/>
          <p14:tracePt t="46189" x="3705225" y="4670425"/>
          <p14:tracePt t="46267" x="3473450" y="4608513"/>
          <p14:tracePt t="46343" x="3152775" y="4545013"/>
          <p14:tracePt t="46421" x="2928938" y="4491038"/>
          <p14:tracePt t="46498" x="2660650" y="4419600"/>
          <p14:tracePt t="46575" x="2482850" y="4394200"/>
          <p14:tracePt t="46612" x="2473325" y="4384675"/>
          <p14:tracePt t="46687" x="2384425" y="4357688"/>
          <p14:tracePt t="46767" x="2187575" y="4286250"/>
          <p14:tracePt t="48466" x="2643188" y="4224338"/>
          <p14:tracePt t="48549" x="3224213" y="4143375"/>
          <p14:tracePt t="48630" x="3687763" y="4089400"/>
          <p14:tracePt t="48710" x="4010025" y="4044950"/>
          <p14:tracePt t="48791" x="4527550" y="4000500"/>
          <p14:tracePt t="48832" x="4679950" y="4000500"/>
          <p14:tracePt t="48913" x="4991100" y="4054475"/>
          <p14:tracePt t="48993" x="5054600" y="4054475"/>
          <p14:tracePt t="49116" x="5062538" y="4054475"/>
          <p14:tracePt t="49198" x="5072063" y="4054475"/>
          <p14:tracePt t="49283" x="5116513" y="4054475"/>
          <p14:tracePt t="49367" x="5375275" y="4098925"/>
          <p14:tracePt t="49450" x="5776913" y="4108450"/>
          <p14:tracePt t="49531" x="6419850" y="4108450"/>
          <p14:tracePt t="49615" x="7527925" y="4108450"/>
          <p14:tracePt t="49652" x="7974013" y="4108450"/>
          <p14:tracePt t="49698" x="8269288" y="4108450"/>
          <p14:tracePt t="49778" x="8296275" y="4108450"/>
          <p14:tracePt t="49860" x="8474075" y="4108450"/>
          <p14:tracePt t="49943" x="8705850" y="4125913"/>
          <p14:tracePt t="50025" x="8823325" y="4125913"/>
          <p14:tracePt t="50800" x="8769350" y="4133850"/>
          <p14:tracePt t="50877" x="8518525" y="4313238"/>
          <p14:tracePt t="50955" x="7786688" y="4616450"/>
          <p14:tracePt t="51033" x="6786563" y="4902200"/>
          <p14:tracePt t="51114" x="5768975" y="5000625"/>
          <p14:tracePt t="51195" x="5027613" y="5054600"/>
          <p14:tracePt t="51279" x="4456113" y="5153025"/>
          <p14:tracePt t="51319" x="4251325" y="5170488"/>
          <p14:tracePt t="51363" x="3894138" y="5214938"/>
          <p14:tracePt t="51446" x="3429000" y="5330825"/>
          <p14:tracePt t="51527" x="3276600" y="5357813"/>
          <p14:tracePt t="51685" x="3259138" y="5367338"/>
          <p14:tracePt t="51763" x="3251200" y="5384800"/>
          <p14:tracePt t="52648" x="3776663" y="5357813"/>
          <p14:tracePt t="52689" x="3956050" y="5357813"/>
          <p14:tracePt t="52734" x="4276725" y="5340350"/>
          <p14:tracePt t="52818" x="5054600" y="5259388"/>
          <p14:tracePt t="52896" x="5438775" y="5205413"/>
          <p14:tracePt t="52975" x="5867400" y="5133975"/>
          <p14:tracePt t="53053" x="5938838" y="5133975"/>
          <p14:tracePt t="53130" x="6054725" y="5143500"/>
          <p14:tracePt t="53209" x="6089650" y="5143500"/>
          <p14:tracePt t="53288" x="6161088" y="5143500"/>
          <p14:tracePt t="53400" x="6170613" y="5143500"/>
          <p14:tracePt t="53911" x="6205538" y="5153025"/>
          <p14:tracePt t="53988" x="6232525" y="5180013"/>
          <p14:tracePt t="54067" x="6251575" y="5259388"/>
          <p14:tracePt t="54145" x="6259513" y="5295900"/>
          <p14:tracePt t="54225" x="6259513" y="5348288"/>
          <p14:tracePt t="54303" x="6259513" y="5438775"/>
          <p14:tracePt t="54340" x="6259513" y="5500688"/>
          <p14:tracePt t="54417" x="6340475" y="5670550"/>
          <p14:tracePt t="54495" x="6367463" y="5830888"/>
          <p14:tracePt t="54575" x="6375400" y="5875338"/>
          <p14:tracePt t="54651" x="6375400" y="5884863"/>
          <p14:tracePt t="55678" x="6232525" y="5911850"/>
          <p14:tracePt t="55762" x="5776913" y="5875338"/>
          <p14:tracePt t="55845" x="5330825" y="5251450"/>
          <p14:tracePt t="55927" x="4795838" y="4679950"/>
          <p14:tracePt t="55969" x="4545013" y="4411663"/>
          <p14:tracePt t="56057" x="4133850" y="4027488"/>
          <p14:tracePt t="56139" x="3697288" y="3608388"/>
          <p14:tracePt t="56217" x="3330575" y="3330575"/>
          <p14:tracePt t="56297" x="3143250" y="3224213"/>
          <p14:tracePt t="56376" x="2982913" y="3133725"/>
          <p14:tracePt t="56508" x="2990850" y="3125788"/>
          <p14:tracePt t="56621" x="3098800" y="3232150"/>
          <p14:tracePt t="56956" x="3036888" y="3268663"/>
          <p14:tracePt t="57036" x="2990850" y="3232150"/>
          <p14:tracePt t="57116" x="3054350" y="3108325"/>
          <p14:tracePt t="57196" x="3081338" y="3098800"/>
          <p14:tracePt t="57274" x="3089275" y="3108325"/>
          <p14:tracePt t="57571" x="3089275" y="3125788"/>
          <p14:tracePt t="59444" x="3089275" y="3017838"/>
          <p14:tracePt t="59522" x="3017838" y="2813050"/>
          <p14:tracePt t="59562" x="2874963" y="2562225"/>
          <p14:tracePt t="59641" x="2705100" y="2205038"/>
          <p14:tracePt t="59719" x="2509838" y="1741488"/>
          <p14:tracePt t="59800" x="2143125" y="1000125"/>
          <p14:tracePt t="59879" x="2036763" y="803275"/>
          <p14:tracePt t="59916" x="1973263" y="704850"/>
          <p14:tracePt t="59996" x="1938338" y="642938"/>
          <p14:tracePt t="60073" x="1884363" y="536575"/>
          <p14:tracePt t="60151" x="1857375" y="490538"/>
          <p14:tracePt t="60188" x="1822450" y="446088"/>
          <p14:tracePt t="60231" x="1803400" y="401638"/>
          <p14:tracePt t="60311" x="1751013" y="330200"/>
          <p14:tracePt t="60391" x="1724025" y="295275"/>
          <p14:tracePt t="60429" x="1660525" y="276225"/>
          <p14:tracePt t="60508" x="1625600" y="250825"/>
          <p14:tracePt t="60586" x="1581150" y="223838"/>
          <p14:tracePt t="60663" x="1536700" y="204788"/>
          <p14:tracePt t="60700" x="1527175" y="196850"/>
          <p14:tracePt t="64777" x="1616075" y="44450"/>
          <p14:tracePt t="64890" x="1704975" y="0"/>
          <p14:tracePt t="65003" x="1536700" y="0"/>
          <p14:tracePt t="67965" x="1419225" y="80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p:transition spd="slow" advTm="256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7706106" y="3223566"/>
            <a:ext cx="2979426" cy="3102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557" t="9066" r="26947" b="9199"/>
          <a:stretch/>
        </p:blipFill>
        <p:spPr>
          <a:xfrm>
            <a:off x="1325217" y="2053659"/>
            <a:ext cx="4689503" cy="4387781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3205721" y="214308"/>
            <a:ext cx="8653517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b="1" dirty="0">
              <a:solidFill>
                <a:prstClr val="black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1575" y="91441"/>
            <a:ext cx="64411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Thứ ba ngày 2 </a:t>
            </a:r>
            <a:r>
              <a:rPr lang="en-US" sz="2800" b="1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tháng 11 </a:t>
            </a:r>
            <a:r>
              <a:rPr lang="en-US" sz="2800" b="1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năm 2021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 u="sng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Bài 9.</a:t>
            </a:r>
            <a:r>
              <a:rPr lang="en-US" sz="3200" b="1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Cô giáo lớp em </a:t>
            </a:r>
            <a:r>
              <a:rPr lang="en-US" sz="3200" b="1" dirty="0" smtClean="0">
                <a:solidFill>
                  <a:srgbClr val="0E015F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(tiết 3: Viết)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Chữ 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-93"/>
                <a:cs typeface="Times New Roman" panose="02020603050405020304" pitchFamily="18" charset="0"/>
              </a:rPr>
              <a:t>hoa 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7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3"/>
    </mc:Choice>
    <mc:Fallback xmlns="">
      <p:transition spd="slow" advTm="1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96" x="714375" y="5054600"/>
          <p14:tracePt t="4923" x="704850" y="5180013"/>
          <p14:tracePt t="4955" x="704850" y="5322888"/>
          <p14:tracePt t="4975" x="696913" y="5384800"/>
          <p14:tracePt t="5006" x="687388" y="5554663"/>
          <p14:tracePt t="5033" x="669925" y="5680075"/>
          <p14:tracePt t="5063" x="633413" y="5813425"/>
          <p14:tracePt t="5094" x="588963" y="5991225"/>
          <p14:tracePt t="5123" x="527050" y="6242050"/>
          <p14:tracePt t="5159" x="473075" y="6510338"/>
          <p14:tracePt t="7314" x="750888" y="6276975"/>
          <p14:tracePt t="7343" x="1000125" y="5884863"/>
          <p14:tracePt t="7373" x="1187450" y="5599113"/>
          <p14:tracePt t="7405" x="1438275" y="5330825"/>
          <p14:tracePt t="7442" x="1812925" y="4929188"/>
          <p14:tracePt t="7473" x="1919288" y="4759325"/>
          <p14:tracePt t="7506" x="1965325" y="4554538"/>
          <p14:tracePt t="7532" x="1965325" y="4384675"/>
          <p14:tracePt t="7562" x="1973263" y="4160838"/>
          <p14:tracePt t="7592" x="2036763" y="3983038"/>
          <p14:tracePt t="7621" x="2098675" y="3848100"/>
          <p14:tracePt t="7658" x="2205038" y="3714750"/>
          <p14:tracePt t="7687" x="2251075" y="3670300"/>
          <p14:tracePt t="7717" x="2276475" y="3652838"/>
          <p14:tracePt t="7737" x="2312988" y="3625850"/>
          <p14:tracePt t="7765" x="2366963" y="3598863"/>
          <p14:tracePt t="7793" x="2374900" y="3589338"/>
          <p14:tracePt t="7862" x="2401888" y="3589338"/>
          <p14:tracePt t="7890" x="2411413" y="3589338"/>
          <p14:tracePt t="7955" x="2482850" y="3589338"/>
          <p14:tracePt t="7976" x="2562225" y="3589338"/>
          <p14:tracePt t="8006" x="2608263" y="3608388"/>
          <p14:tracePt t="8031" x="2625725" y="3608388"/>
          <p14:tracePt t="8062" x="2643188" y="3616325"/>
          <p14:tracePt t="8091" x="2679700" y="3652838"/>
          <p14:tracePt t="8127" x="2724150" y="3687763"/>
          <p14:tracePt t="8156" x="2732088" y="3724275"/>
          <p14:tracePt t="8192" x="2751138" y="3751263"/>
          <p14:tracePt t="8239" x="2751138" y="3786188"/>
          <p14:tracePt t="8266" x="2759075" y="3830638"/>
          <p14:tracePt t="8295" x="2759075" y="3894138"/>
          <p14:tracePt t="8324" x="2759075" y="3990975"/>
          <p14:tracePt t="8361" x="2732088" y="4098925"/>
          <p14:tracePt t="8390" x="2687638" y="4143375"/>
          <p14:tracePt t="8427" x="2643188" y="4160838"/>
          <p14:tracePt t="8459" x="2482850" y="4205288"/>
          <p14:tracePt t="8489" x="2330450" y="4232275"/>
          <p14:tracePt t="8516" x="2197100" y="4241800"/>
          <p14:tracePt t="8547" x="2108200" y="4241800"/>
          <p14:tracePt t="8576" x="2071688" y="4197350"/>
          <p14:tracePt t="8606" x="2036763" y="4044950"/>
          <p14:tracePt t="8643" x="2009775" y="3867150"/>
          <p14:tracePt t="8671" x="1990725" y="3759200"/>
          <p14:tracePt t="8708" x="1990725" y="3652838"/>
          <p14:tracePt t="8734" x="2089150" y="3517900"/>
          <p14:tracePt t="8766" x="2205038" y="3411538"/>
          <p14:tracePt t="8795" x="2384425" y="3276600"/>
          <p14:tracePt t="8824" x="2562225" y="3197225"/>
          <p14:tracePt t="8863" x="2786063" y="3133725"/>
          <p14:tracePt t="8893" x="2830513" y="3133725"/>
          <p14:tracePt t="8921" x="2965450" y="3179763"/>
          <p14:tracePt t="8942" x="3062288" y="3241675"/>
          <p14:tracePt t="8974" x="3375025" y="3419475"/>
          <p14:tracePt t="9002" x="3724275" y="3625850"/>
          <p14:tracePt t="9030" x="3956050" y="3776663"/>
          <p14:tracePt t="9060" x="4010025" y="3840163"/>
          <p14:tracePt t="9078" x="4017963" y="3875088"/>
          <p14:tracePt t="9109" x="4037013" y="4000500"/>
          <p14:tracePt t="9145" x="4062413" y="4179888"/>
          <p14:tracePt t="9173" x="4062413" y="4303713"/>
          <p14:tracePt t="9200" x="4081463" y="4438650"/>
          <p14:tracePt t="9238" x="4089400" y="4500563"/>
          <p14:tracePt t="9298" x="4098925" y="4510088"/>
          <p14:tracePt t="9359" x="4098925" y="4500563"/>
          <p14:tracePt t="9450" x="4062413" y="4554538"/>
          <p14:tracePt t="9483" x="3929063" y="4732338"/>
          <p14:tracePt t="9514" x="3759200" y="4929188"/>
          <p14:tracePt t="9544" x="3562350" y="5133975"/>
          <p14:tracePt t="9581" x="3348038" y="5303838"/>
          <p14:tracePt t="9610" x="3108325" y="5510213"/>
          <p14:tracePt t="9639" x="2803525" y="5724525"/>
          <p14:tracePt t="9669" x="2500313" y="5875338"/>
          <p14:tracePt t="9690" x="2303463" y="5965825"/>
          <p14:tracePt t="9716" x="2017713" y="6099175"/>
          <p14:tracePt t="9748" x="1687513" y="6232525"/>
          <p14:tracePt t="9777" x="1446213" y="6330950"/>
          <p14:tracePt t="9810" x="1250950" y="6411913"/>
          <p14:tracePt t="9841" x="1169988" y="6456363"/>
          <p14:tracePt t="9879" x="1071563" y="6491288"/>
          <p14:tracePt t="10872" x="2901950" y="6269038"/>
          <p14:tracePt t="10906" x="3438525" y="6143625"/>
          <p14:tracePt t="10941" x="4697413" y="5768975"/>
          <p14:tracePt t="10949" x="4938713" y="5724525"/>
          <p14:tracePt t="10988" x="5500688" y="5653088"/>
          <p14:tracePt t="11021" x="5715000" y="5589588"/>
          <p14:tracePt t="11055" x="6188075" y="5500688"/>
          <p14:tracePt t="11065" x="6429375" y="5465763"/>
          <p14:tracePt t="11106" x="6983413" y="5438775"/>
          <p14:tracePt t="11139" x="7205663" y="5419725"/>
          <p14:tracePt t="11161" x="7358063" y="5394325"/>
          <p14:tracePt t="11199" x="7688263" y="5322888"/>
          <p14:tracePt t="11238" x="7769225" y="5286375"/>
          <p14:tracePt t="11282" x="7813675" y="5251450"/>
          <p14:tracePt t="11311" x="7840663" y="5170488"/>
          <p14:tracePt t="11340" x="7840663" y="5089525"/>
          <p14:tracePt t="11378" x="7840663" y="4983163"/>
          <p14:tracePt t="11423" x="7840663" y="4965700"/>
          <p14:tracePt t="11453" x="7858125" y="4911725"/>
          <p14:tracePt t="11483" x="7885113" y="4840288"/>
          <p14:tracePt t="11506" x="7929563" y="4732338"/>
          <p14:tracePt t="11534" x="7974013" y="4660900"/>
          <p14:tracePt t="11565" x="7991475" y="4581525"/>
          <p14:tracePt t="11597" x="8054975" y="4438650"/>
          <p14:tracePt t="11625" x="8072438" y="4367213"/>
          <p14:tracePt t="11660" x="8108950" y="4303713"/>
          <p14:tracePt t="11689" x="8251825" y="4152900"/>
          <p14:tracePt t="11709" x="8367713" y="4044950"/>
          <p14:tracePt t="11735" x="8456613" y="3973513"/>
          <p14:tracePt t="11765" x="8680450" y="3875088"/>
          <p14:tracePt t="11794" x="8840788" y="3848100"/>
          <p14:tracePt t="11831" x="9018588" y="3848100"/>
          <p14:tracePt t="11859" x="9117013" y="3848100"/>
          <p14:tracePt t="11889" x="9296400" y="3902075"/>
          <p14:tracePt t="11926" x="9439275" y="3956050"/>
          <p14:tracePt t="11951" x="9447213" y="3965575"/>
          <p14:tracePt t="12592" x="9429750" y="4027488"/>
          <p14:tracePt t="12622" x="9420225" y="4037013"/>
          <p14:tracePt t="12658" x="9412288" y="4044950"/>
          <p14:tracePt t="12893" x="9126538" y="4044950"/>
          <p14:tracePt t="12924" x="7232650" y="3608388"/>
          <p14:tracePt t="12956" x="5840413" y="2938463"/>
          <p14:tracePt t="12984" x="4633913" y="2179638"/>
          <p14:tracePt t="13016" x="3919538" y="1571625"/>
          <p14:tracePt t="13046" x="3259138" y="1116013"/>
          <p14:tracePt t="13082" x="2847975" y="839788"/>
          <p14:tracePt t="13111" x="2732088" y="768350"/>
          <p14:tracePt t="13142" x="2643188" y="696913"/>
          <p14:tracePt t="13169" x="2625725" y="660400"/>
          <p14:tracePt t="13207" x="2536825" y="588963"/>
          <p14:tracePt t="13250" x="2322513" y="527050"/>
          <p14:tracePt t="13279" x="1955800" y="490538"/>
          <p14:tracePt t="13315" x="1544638" y="4286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2002260" y="217238"/>
            <a:ext cx="86535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vi-VN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(cỡ chữ vừa)</a:t>
            </a:r>
            <a:endParaRPr lang="en-US" b="1" dirty="0"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150151" y="32470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en-US" sz="4800" b="1">
                <a:solidFill>
                  <a:prstClr val="black"/>
                </a:solidFill>
                <a:latin typeface="HP001 5 hàng" panose="020B0603050302020204" pitchFamily="34" charset="-93"/>
              </a:rPr>
              <a:t>1</a:t>
            </a:r>
            <a:endParaRPr sz="4800" b="1">
              <a:solidFill>
                <a:prstClr val="black"/>
              </a:solidFill>
              <a:latin typeface="HP001 5 hàng" panose="020B0603050302020204" pitchFamily="34" charset="-93"/>
            </a:endParaRPr>
          </a:p>
        </p:txBody>
      </p:sp>
      <p:sp>
        <p:nvSpPr>
          <p:cNvPr id="4" name="Double Brace 34"/>
          <p:cNvSpPr/>
          <p:nvPr/>
        </p:nvSpPr>
        <p:spPr>
          <a:xfrm>
            <a:off x="7016591" y="1862029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12620" y="2703621"/>
            <a:ext cx="205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5 ô li</a:t>
            </a:r>
          </a:p>
        </p:txBody>
      </p:sp>
      <p:sp>
        <p:nvSpPr>
          <p:cNvPr id="6" name="Double Brace 34"/>
          <p:cNvSpPr/>
          <p:nvPr/>
        </p:nvSpPr>
        <p:spPr>
          <a:xfrm rot="5400000">
            <a:off x="4688161" y="3860490"/>
            <a:ext cx="1950339" cy="252632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9909" y="5976627"/>
            <a:ext cx="588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4 ô li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557" t="9066" r="26947" b="9199"/>
          <a:stretch/>
        </p:blipFill>
        <p:spPr>
          <a:xfrm>
            <a:off x="4149717" y="1120093"/>
            <a:ext cx="4253430" cy="4198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03402" y="1862029"/>
            <a:ext cx="632432" cy="716629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03402" y="2572044"/>
            <a:ext cx="632432" cy="681633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03402" y="3261281"/>
            <a:ext cx="632432" cy="573306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95798" y="3817710"/>
            <a:ext cx="644670" cy="75198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11840" y="4544317"/>
            <a:ext cx="640080" cy="606354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00925" y="5152064"/>
            <a:ext cx="640080" cy="64008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60845" y="5152064"/>
            <a:ext cx="640080" cy="64008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06252" y="5175502"/>
            <a:ext cx="640080" cy="64008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855" y="5152064"/>
            <a:ext cx="640080" cy="640080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2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91"/>
    </mc:Choice>
    <mc:Fallback xmlns="">
      <p:transition spd="slow" advTm="7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4954" x="758825" y="4965700"/>
          <p14:tracePt t="5156" x="776288" y="4965700"/>
          <p14:tracePt t="5164" x="839788" y="4965700"/>
          <p14:tracePt t="5175" x="965200" y="4946650"/>
          <p14:tracePt t="5182" x="1169988" y="4929188"/>
          <p14:tracePt t="5199" x="1652588" y="4875213"/>
          <p14:tracePt t="5216" x="2081213" y="4795838"/>
          <p14:tracePt t="5232" x="2411413" y="4724400"/>
          <p14:tracePt t="5250" x="2687638" y="4616450"/>
          <p14:tracePt t="5267" x="2830513" y="4518025"/>
          <p14:tracePt t="5283" x="2990850" y="4394200"/>
          <p14:tracePt t="5300" x="3205163" y="4197350"/>
          <p14:tracePt t="5316" x="3465513" y="3983038"/>
          <p14:tracePt t="5332" x="3643313" y="3867150"/>
          <p14:tracePt t="5349" x="3813175" y="3751263"/>
          <p14:tracePt t="5366" x="3956050" y="3633788"/>
          <p14:tracePt t="5383" x="4062413" y="3544888"/>
          <p14:tracePt t="5399" x="4160838" y="3465513"/>
          <p14:tracePt t="5416" x="4268788" y="3384550"/>
          <p14:tracePt t="5433" x="4394200" y="3286125"/>
          <p14:tracePt t="5450" x="4554538" y="3179763"/>
          <p14:tracePt t="5467" x="4670425" y="3108325"/>
          <p14:tracePt t="5483" x="4813300" y="3036888"/>
          <p14:tracePt t="5500" x="4983163" y="2946400"/>
          <p14:tracePt t="5516" x="5180013" y="2867025"/>
          <p14:tracePt t="5533" x="5375275" y="2795588"/>
          <p14:tracePt t="5549" x="5438775" y="2776538"/>
          <p14:tracePt t="5587" x="5446713" y="2776538"/>
          <p14:tracePt t="5619" x="5456238" y="2768600"/>
          <p14:tracePt t="5635" x="5473700" y="2751138"/>
          <p14:tracePt t="5659" x="5483225" y="2732088"/>
          <p14:tracePt t="5675" x="5483225" y="2705100"/>
          <p14:tracePt t="5685" x="5491163" y="2697163"/>
          <p14:tracePt t="5700" x="5537200" y="2652713"/>
          <p14:tracePt t="5716" x="5572125" y="2616200"/>
          <p14:tracePt t="5733" x="5626100" y="2562225"/>
          <p14:tracePt t="5750" x="5670550" y="2509838"/>
          <p14:tracePt t="5766" x="5724525" y="2465388"/>
          <p14:tracePt t="5783" x="5759450" y="2438400"/>
          <p14:tracePt t="5800" x="5803900" y="2411413"/>
          <p14:tracePt t="5816" x="5848350" y="2411413"/>
          <p14:tracePt t="5833" x="5884863" y="2393950"/>
          <p14:tracePt t="5850" x="5946775" y="2393950"/>
          <p14:tracePt t="5867" x="6010275" y="2393950"/>
          <p14:tracePt t="5883" x="6072188" y="2401888"/>
          <p14:tracePt t="5900" x="6134100" y="2419350"/>
          <p14:tracePt t="5916" x="6180138" y="2428875"/>
          <p14:tracePt t="5933" x="6188075" y="2438400"/>
          <p14:tracePt t="5950" x="6205538" y="2438400"/>
          <p14:tracePt t="5966" x="6224588" y="2446338"/>
          <p14:tracePt t="5983" x="6242050" y="2446338"/>
          <p14:tracePt t="5987" x="6269038" y="2465388"/>
          <p14:tracePt t="6000" x="6286500" y="2465388"/>
          <p14:tracePt t="6016" x="6348413" y="2473325"/>
          <p14:tracePt t="6033" x="6394450" y="2482850"/>
          <p14:tracePt t="6050" x="6446838" y="2500313"/>
          <p14:tracePt t="6067" x="6483350" y="2509838"/>
          <p14:tracePt t="6083" x="6518275" y="2527300"/>
          <p14:tracePt t="6100" x="6562725" y="2554288"/>
          <p14:tracePt t="6117" x="6589713" y="2571750"/>
          <p14:tracePt t="6133" x="6616700" y="2598738"/>
          <p14:tracePt t="6150" x="6653213" y="2616200"/>
          <p14:tracePt t="6166" x="6697663" y="2660650"/>
          <p14:tracePt t="6183" x="6796088" y="2732088"/>
          <p14:tracePt t="6200" x="6875463" y="2795588"/>
          <p14:tracePt t="6217" x="6919913" y="2847975"/>
          <p14:tracePt t="6233" x="6956425" y="2901950"/>
          <p14:tracePt t="6251" x="6973888" y="2965450"/>
          <p14:tracePt t="6267" x="6991350" y="3000375"/>
          <p14:tracePt t="6283" x="7010400" y="3054350"/>
          <p14:tracePt t="6300" x="7018338" y="3116263"/>
          <p14:tracePt t="6317" x="7037388" y="3170238"/>
          <p14:tracePt t="6333" x="7054850" y="3241675"/>
          <p14:tracePt t="6350" x="7062788" y="3340100"/>
          <p14:tracePt t="6366" x="7072313" y="3429000"/>
          <p14:tracePt t="6383" x="7072313" y="3527425"/>
          <p14:tracePt t="6400" x="7089775" y="3616325"/>
          <p14:tracePt t="6416" x="7089775" y="3714750"/>
          <p14:tracePt t="6434" x="7099300" y="3803650"/>
          <p14:tracePt t="6450" x="7099300" y="3875088"/>
          <p14:tracePt t="6467" x="7099300" y="3956050"/>
          <p14:tracePt t="6483" x="7099300" y="4017963"/>
          <p14:tracePt t="6500" x="7099300" y="4062413"/>
          <p14:tracePt t="6516" x="7099300" y="4081463"/>
          <p14:tracePt t="6533" x="7099300" y="4116388"/>
          <p14:tracePt t="6549" x="7099300" y="4170363"/>
          <p14:tracePt t="6566" x="7099300" y="4214813"/>
          <p14:tracePt t="6583" x="7116763" y="4268788"/>
          <p14:tracePt t="6600" x="7134225" y="4322763"/>
          <p14:tracePt t="6617" x="7170738" y="4402138"/>
          <p14:tracePt t="6634" x="7197725" y="4483100"/>
          <p14:tracePt t="6651" x="7232650" y="4572000"/>
          <p14:tracePt t="6667" x="7251700" y="4616450"/>
          <p14:tracePt t="6683" x="7259638" y="4660900"/>
          <p14:tracePt t="6700" x="7259638" y="4687888"/>
          <p14:tracePt t="6717" x="7269163" y="4724400"/>
          <p14:tracePt t="6734" x="7277100" y="4732338"/>
          <p14:tracePt t="6750" x="7277100" y="4741863"/>
          <p14:tracePt t="6804" x="7277100" y="4751388"/>
          <p14:tracePt t="7045" x="7277100" y="4759325"/>
          <p14:tracePt t="7452" x="7277100" y="4751388"/>
          <p14:tracePt t="7460" x="7277100" y="4732338"/>
          <p14:tracePt t="7470" x="7277100" y="4714875"/>
          <p14:tracePt t="7485" x="7277100" y="4670425"/>
          <p14:tracePt t="7490" x="7277100" y="4633913"/>
          <p14:tracePt t="7500" x="7277100" y="4616450"/>
          <p14:tracePt t="7517" x="7277100" y="4608513"/>
          <p14:tracePt t="7534" x="7277100" y="4589463"/>
          <p14:tracePt t="7551" x="7277100" y="4562475"/>
          <p14:tracePt t="7567" x="7277100" y="4527550"/>
          <p14:tracePt t="7584" x="7304088" y="4473575"/>
          <p14:tracePt t="7600" x="7323138" y="4419600"/>
          <p14:tracePt t="7617" x="7331075" y="4367213"/>
          <p14:tracePt t="7634" x="7331075" y="4259263"/>
          <p14:tracePt t="7651" x="7348538" y="4197350"/>
          <p14:tracePt t="7667" x="7358063" y="4098925"/>
          <p14:tracePt t="7684" x="7375525" y="3990975"/>
          <p14:tracePt t="7700" x="7375525" y="3840163"/>
          <p14:tracePt t="7717" x="7375525" y="3679825"/>
          <p14:tracePt t="7734" x="7375525" y="3500438"/>
          <p14:tracePt t="7750" x="7375525" y="3295650"/>
          <p14:tracePt t="7767" x="7375525" y="3081338"/>
          <p14:tracePt t="7784" x="7394575" y="2884488"/>
          <p14:tracePt t="7800" x="7402513" y="2714625"/>
          <p14:tracePt t="7817" x="7402513" y="2589213"/>
          <p14:tracePt t="7834" x="7402513" y="2446338"/>
          <p14:tracePt t="7851" x="7402513" y="2401888"/>
          <p14:tracePt t="7867" x="7402513" y="2384425"/>
          <p14:tracePt t="7901" x="7402513" y="2374900"/>
          <p14:tracePt t="8552" x="7394575" y="2374900"/>
          <p14:tracePt t="8569" x="7394575" y="2384425"/>
          <p14:tracePt t="8576" x="7385050" y="2393950"/>
          <p14:tracePt t="8586" x="7385050" y="2401888"/>
          <p14:tracePt t="8602" x="7375525" y="2428875"/>
          <p14:tracePt t="8618" x="7375525" y="2446338"/>
          <p14:tracePt t="8634" x="7375525" y="2455863"/>
          <p14:tracePt t="8772" x="7385050" y="2455863"/>
          <p14:tracePt t="8781" x="7402513" y="2446338"/>
          <p14:tracePt t="8789" x="7402513" y="2438400"/>
          <p14:tracePt t="8803" x="7402513" y="2419350"/>
          <p14:tracePt t="8819" x="7402513" y="2384425"/>
          <p14:tracePt t="8835" x="7402513" y="2339975"/>
          <p14:tracePt t="8851" x="7402513" y="2322513"/>
          <p14:tracePt t="8868" x="7402513" y="2312988"/>
          <p14:tracePt t="8885" x="7402513" y="2303463"/>
          <p14:tracePt t="8901" x="7402513" y="2286000"/>
          <p14:tracePt t="8934" x="7394575" y="2286000"/>
          <p14:tracePt t="9192" x="7394575" y="2295525"/>
          <p14:tracePt t="9208" x="7385050" y="2347913"/>
          <p14:tracePt t="9216" x="7375525" y="2384425"/>
          <p14:tracePt t="9225" x="7367588" y="2438400"/>
          <p14:tracePt t="9235" x="7358063" y="2490788"/>
          <p14:tracePt t="9252" x="7348538" y="2562225"/>
          <p14:tracePt t="9269" x="7340600" y="2687638"/>
          <p14:tracePt t="9287" x="7340600" y="2928938"/>
          <p14:tracePt t="9302" x="7340600" y="3108325"/>
          <p14:tracePt t="9319" x="7340600" y="3313113"/>
          <p14:tracePt t="9336" x="7348538" y="3509963"/>
          <p14:tracePt t="9353" x="7402513" y="3795713"/>
          <p14:tracePt t="9370" x="7439025" y="3965575"/>
          <p14:tracePt t="9386" x="7483475" y="4143375"/>
          <p14:tracePt t="9403" x="7510463" y="4268788"/>
          <p14:tracePt t="9419" x="7510463" y="4429125"/>
          <p14:tracePt t="9435" x="7510463" y="4518025"/>
          <p14:tracePt t="9452" x="7518400" y="4589463"/>
          <p14:tracePt t="9468" x="7527925" y="4687888"/>
          <p14:tracePt t="9485" x="7537450" y="4768850"/>
          <p14:tracePt t="9501" x="7545388" y="4830763"/>
          <p14:tracePt t="9518" x="7554913" y="4875213"/>
          <p14:tracePt t="9534" x="7554913" y="4902200"/>
          <p14:tracePt t="9551" x="7554913" y="4911725"/>
          <p14:tracePt t="9568" x="7554913" y="4919663"/>
          <p14:tracePt t="10028" x="7562850" y="4911725"/>
          <p14:tracePt t="10035" x="7572375" y="4902200"/>
          <p14:tracePt t="10052" x="7572375" y="4894263"/>
          <p14:tracePt t="10072" x="7572375" y="4884738"/>
          <p14:tracePt t="10087" x="7510463" y="4902200"/>
          <p14:tracePt t="10103" x="7439025" y="4929188"/>
          <p14:tracePt t="10120" x="7304088" y="4983163"/>
          <p14:tracePt t="10136" x="7116763" y="5054600"/>
          <p14:tracePt t="10153" x="6946900" y="5099050"/>
          <p14:tracePt t="10171" x="6796088" y="5126038"/>
          <p14:tracePt t="10187" x="6759575" y="5133975"/>
          <p14:tracePt t="10204" x="6742113" y="5133975"/>
          <p14:tracePt t="10220" x="6724650" y="5143500"/>
          <p14:tracePt t="10253" x="6697663" y="5143500"/>
          <p14:tracePt t="10270" x="6680200" y="5143500"/>
          <p14:tracePt t="10287" x="6661150" y="5143500"/>
          <p14:tracePt t="10319" x="6653213" y="5143500"/>
          <p14:tracePt t="10372" x="6643688" y="5143500"/>
          <p14:tracePt t="10389" x="6634163" y="5143500"/>
          <p14:tracePt t="10396" x="6626225" y="5143500"/>
          <p14:tracePt t="10404" x="6616700" y="5153025"/>
          <p14:tracePt t="10419" x="6572250" y="5160963"/>
          <p14:tracePt t="10435" x="6483350" y="5170488"/>
          <p14:tracePt t="10453" x="6411913" y="5170488"/>
          <p14:tracePt t="10469" x="6330950" y="5170488"/>
          <p14:tracePt t="10485" x="6242050" y="5180013"/>
          <p14:tracePt t="10502" x="6143625" y="5197475"/>
          <p14:tracePt t="10518" x="6054725" y="5205413"/>
          <p14:tracePt t="10535" x="5983288" y="5214938"/>
          <p14:tracePt t="10552" x="5894388" y="5224463"/>
          <p14:tracePt t="10568" x="5830888" y="5224463"/>
          <p14:tracePt t="10585" x="5732463" y="5232400"/>
          <p14:tracePt t="10603" x="5581650" y="5232400"/>
          <p14:tracePt t="10619" x="5500688" y="5232400"/>
          <p14:tracePt t="10635" x="5446713" y="5232400"/>
          <p14:tracePt t="10652" x="5411788" y="5232400"/>
          <p14:tracePt t="10669" x="5402263" y="5232400"/>
          <p14:tracePt t="10685" x="5384800" y="5232400"/>
          <p14:tracePt t="10702" x="5340350" y="5241925"/>
          <p14:tracePt t="10719" x="5276850" y="5241925"/>
          <p14:tracePt t="10735" x="5205413" y="5251450"/>
          <p14:tracePt t="10752" x="5160963" y="5251450"/>
          <p14:tracePt t="10769" x="5153025" y="5251450"/>
          <p14:tracePt t="10788" x="5143500" y="5251450"/>
          <p14:tracePt t="10802" x="5133975" y="5259388"/>
          <p14:tracePt t="10820" x="5126038" y="5268913"/>
          <p14:tracePt t="10837" x="5099050" y="5268913"/>
          <p14:tracePt t="10853" x="5081588" y="5268913"/>
          <p14:tracePt t="10870" x="5072063" y="5268913"/>
          <p14:tracePt t="10903" x="5062538" y="5268913"/>
          <p14:tracePt t="12276" x="5072063" y="5268913"/>
          <p14:tracePt t="12284" x="5099050" y="5268913"/>
          <p14:tracePt t="12292" x="5133975" y="5268913"/>
          <p14:tracePt t="12304" x="5153025" y="5268913"/>
          <p14:tracePt t="12321" x="5224463" y="5268913"/>
          <p14:tracePt t="12339" x="5357813" y="5268913"/>
          <p14:tracePt t="12355" x="5402263" y="5268913"/>
          <p14:tracePt t="12371" x="5446713" y="5268913"/>
          <p14:tracePt t="12386" x="5465763" y="5268913"/>
          <p14:tracePt t="12404" x="5491163" y="5268913"/>
          <p14:tracePt t="12419" x="5510213" y="5268913"/>
          <p14:tracePt t="12436" x="5527675" y="5268913"/>
          <p14:tracePt t="12453" x="5554663" y="5268913"/>
          <p14:tracePt t="12469" x="5599113" y="5259388"/>
          <p14:tracePt t="12486" x="5653088" y="5241925"/>
          <p14:tracePt t="12503" x="5697538" y="5214938"/>
          <p14:tracePt t="12519" x="5724525" y="5214938"/>
          <p14:tracePt t="12536" x="5776913" y="5197475"/>
          <p14:tracePt t="12553" x="5803900" y="5197475"/>
          <p14:tracePt t="12570" x="5848350" y="5180013"/>
          <p14:tracePt t="12586" x="5894388" y="5170488"/>
          <p14:tracePt t="12603" x="5983288" y="5160963"/>
          <p14:tracePt t="12620" x="6037263" y="5160963"/>
          <p14:tracePt t="12636" x="6116638" y="5143500"/>
          <p14:tracePt t="12653" x="6197600" y="5133975"/>
          <p14:tracePt t="12670" x="6242050" y="5116513"/>
          <p14:tracePt t="12686" x="6323013" y="5108575"/>
          <p14:tracePt t="12703" x="6394450" y="5099050"/>
          <p14:tracePt t="12720" x="6465888" y="5081588"/>
          <p14:tracePt t="12736" x="6527800" y="5062538"/>
          <p14:tracePt t="12754" x="6661150" y="5027613"/>
          <p14:tracePt t="12771" x="6732588" y="5010150"/>
          <p14:tracePt t="12787" x="6777038" y="4991100"/>
          <p14:tracePt t="12803" x="6823075" y="4991100"/>
          <p14:tracePt t="12819" x="6894513" y="4965700"/>
          <p14:tracePt t="12836" x="6938963" y="4946650"/>
          <p14:tracePt t="12853" x="6983413" y="4946650"/>
          <p14:tracePt t="12869" x="7027863" y="4938713"/>
          <p14:tracePt t="12886" x="7054850" y="4938713"/>
          <p14:tracePt t="12903" x="7081838" y="4929188"/>
          <p14:tracePt t="12920" x="7126288" y="4919663"/>
          <p14:tracePt t="12936" x="7188200" y="4919663"/>
          <p14:tracePt t="12954" x="7232650" y="4919663"/>
          <p14:tracePt t="12970" x="7259638" y="4919663"/>
          <p14:tracePt t="12986" x="7286625" y="4911725"/>
          <p14:tracePt t="13004" x="7296150" y="4911725"/>
          <p14:tracePt t="13020" x="7296150" y="4902200"/>
          <p14:tracePt t="13036" x="7304088" y="4902200"/>
          <p14:tracePt t="13684" x="7323138" y="4902200"/>
          <p14:tracePt t="13692" x="7358063" y="4902200"/>
          <p14:tracePt t="13705" x="7439025" y="4911725"/>
          <p14:tracePt t="13722" x="7527925" y="4919663"/>
          <p14:tracePt t="13739" x="7589838" y="4929188"/>
          <p14:tracePt t="13755" x="7608888" y="4929188"/>
          <p14:tracePt t="13790" x="7616825" y="4929188"/>
          <p14:tracePt t="13828" x="7626350" y="4929188"/>
          <p14:tracePt t="13852" x="7634288" y="4929188"/>
          <p14:tracePt t="13860" x="7653338" y="4929188"/>
          <p14:tracePt t="13876" x="7661275" y="4929188"/>
          <p14:tracePt t="13892" x="7670800" y="4929188"/>
          <p14:tracePt t="14448" x="7680325" y="4929188"/>
          <p14:tracePt t="14692" x="7688263" y="4929188"/>
          <p14:tracePt t="14708" x="7705725" y="4929188"/>
          <p14:tracePt t="14716" x="7715250" y="4929188"/>
          <p14:tracePt t="14732" x="7732713" y="4938713"/>
          <p14:tracePt t="14748" x="7751763" y="4938713"/>
          <p14:tracePt t="14759" x="7786688" y="4938713"/>
          <p14:tracePt t="14772" x="7796213" y="4938713"/>
          <p14:tracePt t="14788" x="7823200" y="4938713"/>
          <p14:tracePt t="14806" x="7840663" y="4938713"/>
          <p14:tracePt t="18568" x="7848600" y="4938713"/>
          <p14:tracePt t="18592" x="7858125" y="4929188"/>
          <p14:tracePt t="18610" x="7867650" y="4911725"/>
          <p14:tracePt t="18625" x="7885113" y="4884738"/>
          <p14:tracePt t="18641" x="7885113" y="4848225"/>
          <p14:tracePt t="18658" x="7894638" y="4803775"/>
          <p14:tracePt t="18675" x="7894638" y="4795838"/>
          <p14:tracePt t="18691" x="7902575" y="4768850"/>
          <p14:tracePt t="18708" x="7902575" y="4732338"/>
          <p14:tracePt t="18725" x="7902575" y="4679950"/>
          <p14:tracePt t="18741" x="7920038" y="4633913"/>
          <p14:tracePt t="18758" x="7939088" y="4562475"/>
          <p14:tracePt t="18774" x="7947025" y="4527550"/>
          <p14:tracePt t="18791" x="7966075" y="4465638"/>
          <p14:tracePt t="18808" x="7966075" y="4402138"/>
          <p14:tracePt t="18825" x="7966075" y="4384675"/>
          <p14:tracePt t="18841" x="7966075" y="4357688"/>
          <p14:tracePt t="18858" x="7966075" y="4330700"/>
          <p14:tracePt t="18874" x="7966075" y="4313238"/>
          <p14:tracePt t="18892" x="7966075" y="4295775"/>
          <p14:tracePt t="18908" x="7956550" y="4286250"/>
          <p14:tracePt t="18925" x="7956550" y="4276725"/>
          <p14:tracePt t="18941" x="7947025" y="4268788"/>
          <p14:tracePt t="18958" x="7939088" y="4268788"/>
          <p14:tracePt t="18991" x="7939088" y="4259263"/>
          <p14:tracePt t="19008" x="7939088" y="4251325"/>
          <p14:tracePt t="19025" x="7939088" y="4241800"/>
          <p14:tracePt t="19041" x="7939088" y="4232275"/>
          <p14:tracePt t="19094" x="7939088" y="4224338"/>
          <p14:tracePt t="19126" x="7929563" y="4224338"/>
          <p14:tracePt t="19148" x="7929563" y="4205288"/>
          <p14:tracePt t="19204" x="7920038" y="4187825"/>
          <p14:tracePt t="19228" x="7912100" y="4179888"/>
          <p14:tracePt t="19268" x="7912100" y="4170363"/>
          <p14:tracePt t="19276" x="7912100" y="4160838"/>
          <p14:tracePt t="19294" x="7912100" y="4152900"/>
          <p14:tracePt t="19308" x="7912100" y="4108450"/>
          <p14:tracePt t="19324" x="7902575" y="4071938"/>
          <p14:tracePt t="19341" x="7894638" y="4017963"/>
          <p14:tracePt t="19358" x="7867650" y="3946525"/>
          <p14:tracePt t="19374" x="7867650" y="3894138"/>
          <p14:tracePt t="19391" x="7867650" y="3848100"/>
          <p14:tracePt t="19407" x="7867650" y="3813175"/>
          <p14:tracePt t="19425" x="7867650" y="3776663"/>
          <p14:tracePt t="19439" x="7875588" y="3714750"/>
          <p14:tracePt t="19456" x="7902575" y="3652838"/>
          <p14:tracePt t="19473" x="7912100" y="3598863"/>
          <p14:tracePt t="19491" x="7929563" y="3544888"/>
          <p14:tracePt t="19507" x="7939088" y="3500438"/>
          <p14:tracePt t="19525" x="7939088" y="3490913"/>
          <p14:tracePt t="19557" x="7939088" y="3482975"/>
          <p14:tracePt t="19580" x="7939088" y="3473450"/>
          <p14:tracePt t="19676" x="7939088" y="3465513"/>
          <p14:tracePt t="19764" x="7939088" y="3455988"/>
          <p14:tracePt t="20294" x="7939088" y="3446463"/>
          <p14:tracePt t="20308" x="7939088" y="3402013"/>
          <p14:tracePt t="20325" x="7947025" y="3330575"/>
          <p14:tracePt t="20342" x="7956550" y="3276600"/>
          <p14:tracePt t="20359" x="7956550" y="3197225"/>
          <p14:tracePt t="20375" x="7956550" y="3170238"/>
          <p14:tracePt t="20392" x="7956550" y="3152775"/>
          <p14:tracePt t="20409" x="7947025" y="3125788"/>
          <p14:tracePt t="20424" x="7947025" y="3116263"/>
          <p14:tracePt t="20440" x="7947025" y="3108325"/>
          <p14:tracePt t="20507" x="7939088" y="3108325"/>
          <p14:tracePt t="20540" x="7929563" y="3098800"/>
          <p14:tracePt t="20548" x="7929563" y="3089275"/>
          <p14:tracePt t="20564" x="7929563" y="3081338"/>
          <p14:tracePt t="20575" x="7920038" y="3062288"/>
          <p14:tracePt t="20592" x="7912100" y="3036888"/>
          <p14:tracePt t="20608" x="7912100" y="3000375"/>
          <p14:tracePt t="20626" x="7912100" y="2973388"/>
          <p14:tracePt t="20642" x="7912100" y="2965450"/>
          <p14:tracePt t="20658" x="7912100" y="2955925"/>
          <p14:tracePt t="20675" x="7912100" y="2928938"/>
          <p14:tracePt t="20692" x="7912100" y="2919413"/>
          <p14:tracePt t="20708" x="7912100" y="2911475"/>
          <p14:tracePt t="20725" x="7912100" y="2901950"/>
          <p14:tracePt t="21245" x="7912100" y="2894013"/>
          <p14:tracePt t="21263" x="7920038" y="2830513"/>
          <p14:tracePt t="21278" x="7929563" y="2786063"/>
          <p14:tracePt t="21294" x="7939088" y="2759075"/>
          <p14:tracePt t="21311" x="7956550" y="2687638"/>
          <p14:tracePt t="21328" x="7956550" y="2652713"/>
          <p14:tracePt t="21345" x="7974013" y="2598738"/>
          <p14:tracePt t="21362" x="8001000" y="2517775"/>
          <p14:tracePt t="21375" x="8001000" y="2473325"/>
          <p14:tracePt t="21391" x="8018463" y="2446338"/>
          <p14:tracePt t="21409" x="8027988" y="2411413"/>
          <p14:tracePt t="21426" x="8027988" y="2366963"/>
          <p14:tracePt t="21441" x="8027988" y="2347913"/>
          <p14:tracePt t="21458" x="8027988" y="2312988"/>
          <p14:tracePt t="21475" x="8027988" y="2276475"/>
          <p14:tracePt t="21491" x="8037513" y="2268538"/>
          <p14:tracePt t="21509" x="8037513" y="2259013"/>
          <p14:tracePt t="22264" x="8037513" y="2251075"/>
          <p14:tracePt t="25848" x="8037513" y="2286000"/>
          <p14:tracePt t="25856" x="8037513" y="2303463"/>
          <p14:tracePt t="25865" x="8037513" y="2322513"/>
          <p14:tracePt t="25878" x="8037513" y="2374900"/>
          <p14:tracePt t="25895" x="8037513" y="2428875"/>
          <p14:tracePt t="25911" x="8037513" y="2490788"/>
          <p14:tracePt t="25928" x="8037513" y="2581275"/>
          <p14:tracePt t="25944" x="8037513" y="2670175"/>
          <p14:tracePt t="25963" x="8027988" y="2786063"/>
          <p14:tracePt t="25977" x="8018463" y="2840038"/>
          <p14:tracePt t="25995" x="8010525" y="2946400"/>
          <p14:tracePt t="26011" x="7991475" y="3036888"/>
          <p14:tracePt t="26028" x="7983538" y="3143250"/>
          <p14:tracePt t="26044" x="7947025" y="3313113"/>
          <p14:tracePt t="26061" x="7912100" y="3455988"/>
          <p14:tracePt t="26078" x="7894638" y="3562350"/>
          <p14:tracePt t="26094" x="7867650" y="3697288"/>
          <p14:tracePt t="26111" x="7848600" y="3830638"/>
          <p14:tracePt t="26128" x="7823200" y="3956050"/>
          <p14:tracePt t="26144" x="7786688" y="4108450"/>
          <p14:tracePt t="26161" x="7742238" y="4268788"/>
          <p14:tracePt t="26179" x="7661275" y="4537075"/>
          <p14:tracePt t="26195" x="7634288" y="4608513"/>
          <p14:tracePt t="26211" x="7554913" y="4786313"/>
          <p14:tracePt t="26228" x="7500938" y="4894263"/>
          <p14:tracePt t="26244" x="7456488" y="5010150"/>
          <p14:tracePt t="26261" x="7402513" y="5099050"/>
          <p14:tracePt t="26278" x="7348538" y="5180013"/>
          <p14:tracePt t="26294" x="7304088" y="5251450"/>
          <p14:tracePt t="26311" x="7251700" y="5313363"/>
          <p14:tracePt t="26327" x="7188200" y="5402263"/>
          <p14:tracePt t="26344" x="7134225" y="5456238"/>
          <p14:tracePt t="26361" x="7072313" y="5510213"/>
          <p14:tracePt t="26379" x="6983413" y="5581650"/>
          <p14:tracePt t="26395" x="6875463" y="5653088"/>
          <p14:tracePt t="26412" x="6823075" y="5688013"/>
          <p14:tracePt t="26427" x="6759575" y="5724525"/>
          <p14:tracePt t="26443" x="6715125" y="5741988"/>
          <p14:tracePt t="26460" x="6643688" y="5768975"/>
          <p14:tracePt t="26476" x="6554788" y="5795963"/>
          <p14:tracePt t="26494" x="6500813" y="5822950"/>
          <p14:tracePt t="26510" x="6465888" y="5830888"/>
          <p14:tracePt t="26527" x="6438900" y="5830888"/>
          <p14:tracePt t="26543" x="6394450" y="5840413"/>
          <p14:tracePt t="26560" x="6357938" y="5840413"/>
          <p14:tracePt t="26576" x="6296025" y="5840413"/>
          <p14:tracePt t="26593" x="6232525" y="5840413"/>
          <p14:tracePt t="26611" x="6000750" y="5840413"/>
          <p14:tracePt t="26627" x="5840413" y="5840413"/>
          <p14:tracePt t="26643" x="5697538" y="5840413"/>
          <p14:tracePt t="26660" x="5599113" y="5840413"/>
          <p14:tracePt t="26676" x="5500688" y="5840413"/>
          <p14:tracePt t="26693" x="5429250" y="5840413"/>
          <p14:tracePt t="26710" x="5384800" y="5830888"/>
          <p14:tracePt t="26726" x="5330825" y="5813425"/>
          <p14:tracePt t="26743" x="5224463" y="5776913"/>
          <p14:tracePt t="26760" x="5126038" y="5741988"/>
          <p14:tracePt t="26777" x="5027613" y="5697538"/>
          <p14:tracePt t="26793" x="4983163" y="5680075"/>
          <p14:tracePt t="26810" x="4956175" y="5661025"/>
          <p14:tracePt t="26827" x="4938713" y="5653088"/>
          <p14:tracePt t="26843" x="4894263" y="5634038"/>
          <p14:tracePt t="26860" x="4830763" y="5634038"/>
          <p14:tracePt t="26877" x="4786313" y="5616575"/>
          <p14:tracePt t="26893" x="4751388" y="5608638"/>
          <p14:tracePt t="26910" x="4724400" y="5608638"/>
          <p14:tracePt t="26927" x="4687888" y="5589588"/>
          <p14:tracePt t="26943" x="4660900" y="5581650"/>
          <p14:tracePt t="26960" x="4616450" y="5554663"/>
          <p14:tracePt t="26977" x="4598988" y="5537200"/>
          <p14:tracePt t="26994" x="4589463" y="5510213"/>
          <p14:tracePt t="27011" x="4581525" y="5500688"/>
          <p14:tracePt t="27027" x="4581525" y="5483225"/>
          <p14:tracePt t="27043" x="4537075" y="5446713"/>
          <p14:tracePt t="27060" x="4500563" y="5419725"/>
          <p14:tracePt t="27077" x="4473575" y="5394325"/>
          <p14:tracePt t="27093" x="4456113" y="5375275"/>
          <p14:tracePt t="27110" x="4429125" y="5357813"/>
          <p14:tracePt t="27127" x="4419600" y="5340350"/>
          <p14:tracePt t="29099" x="4446588" y="5330825"/>
          <p14:tracePt t="29116" x="4510088" y="5330825"/>
          <p14:tracePt t="29131" x="4545013" y="5330825"/>
          <p14:tracePt t="29149" x="4589463" y="5330825"/>
          <p14:tracePt t="29165" x="4652963" y="5330825"/>
          <p14:tracePt t="29182" x="4705350" y="5340350"/>
          <p14:tracePt t="29198" x="4768850" y="5357813"/>
          <p14:tracePt t="29215" x="4857750" y="5367338"/>
          <p14:tracePt t="29232" x="4938713" y="5394325"/>
          <p14:tracePt t="29248" x="5027613" y="5419725"/>
          <p14:tracePt t="29265" x="5143500" y="5465763"/>
          <p14:tracePt t="29282" x="5276850" y="5500688"/>
          <p14:tracePt t="29296" x="5313363" y="5518150"/>
          <p14:tracePt t="29312" x="5340350" y="5527675"/>
          <p14:tracePt t="29329" x="5357813" y="5537200"/>
          <p14:tracePt t="29363" x="5394325" y="5537200"/>
          <p14:tracePt t="29380" x="5419725" y="5537200"/>
          <p14:tracePt t="29396" x="5456238" y="5537200"/>
          <p14:tracePt t="29413" x="5483225" y="5537200"/>
          <p14:tracePt t="29430" x="5518150" y="5537200"/>
          <p14:tracePt t="29446" x="5554663" y="5537200"/>
          <p14:tracePt t="29462" x="5572125" y="5545138"/>
          <p14:tracePt t="29496" x="5589588" y="5554663"/>
          <p14:tracePt t="29514" x="5608638" y="5554663"/>
          <p14:tracePt t="29530" x="5626100" y="5554663"/>
          <p14:tracePt t="29550" x="5653088" y="5554663"/>
          <p14:tracePt t="29566" x="5670550" y="5554663"/>
          <p14:tracePt t="29632" x="5680075" y="5554663"/>
          <p14:tracePt t="29649" x="5688013" y="5554663"/>
          <p14:tracePt t="29682" x="5705475" y="5554663"/>
          <p14:tracePt t="29733" x="5715000" y="5562600"/>
          <p14:tracePt t="29816" x="5724525" y="5562600"/>
          <p14:tracePt t="29897" x="5732463" y="5572125"/>
          <p14:tracePt t="29997" x="5759450" y="5572125"/>
          <p14:tracePt t="30014" x="5776913" y="5581650"/>
          <p14:tracePt t="30030" x="5795963" y="5581650"/>
          <p14:tracePt t="30047" x="5830888" y="5581650"/>
          <p14:tracePt t="30061" x="5857875" y="5581650"/>
          <p14:tracePt t="30078" x="5894388" y="5581650"/>
          <p14:tracePt t="30095" x="5902325" y="5581650"/>
          <p14:tracePt t="30112" x="5911850" y="5581650"/>
          <p14:tracePt t="30129" x="5919788" y="5581650"/>
          <p14:tracePt t="30164" x="5929313" y="5581650"/>
          <p14:tracePt t="30187" x="5938838" y="5581650"/>
          <p14:tracePt t="30197" x="5946775" y="5581650"/>
          <p14:tracePt t="30203" x="5956300" y="5581650"/>
          <p14:tracePt t="30213" x="5973763" y="5581650"/>
          <p14:tracePt t="30235" x="5983288" y="5581650"/>
          <p14:tracePt t="30599" x="6000750" y="5581650"/>
          <p14:tracePt t="30616" x="6018213" y="5581650"/>
          <p14:tracePt t="30633" x="6027738" y="5581650"/>
          <p14:tracePt t="30649" x="6045200" y="5581650"/>
          <p14:tracePt t="30665" x="6054725" y="5581650"/>
          <p14:tracePt t="30733" x="6062663" y="5581650"/>
          <p14:tracePt t="30747" x="6081713" y="5581650"/>
          <p14:tracePt t="30781" x="6089650" y="5581650"/>
          <p14:tracePt t="30797" x="6099175" y="5581650"/>
          <p14:tracePt t="30815" x="6108700" y="5581650"/>
          <p14:tracePt t="30831" x="6116638" y="5581650"/>
          <p14:tracePt t="30847" x="6126163" y="5581650"/>
          <p14:tracePt t="30882" x="6143625" y="5572125"/>
          <p14:tracePt t="30914" x="6153150" y="5572125"/>
          <p14:tracePt t="30949" x="6161088" y="5572125"/>
          <p14:tracePt t="31012" x="6180138" y="5572125"/>
          <p14:tracePt t="31036" x="6188075" y="5572125"/>
          <p14:tracePt t="31052" x="6197600" y="5572125"/>
          <p14:tracePt t="31068" x="6205538" y="5572125"/>
          <p14:tracePt t="31084" x="6215063" y="5572125"/>
          <p14:tracePt t="31100" x="6224588" y="5572125"/>
          <p14:tracePt t="31148" x="6232525" y="5572125"/>
          <p14:tracePt t="31300" x="6242050" y="5572125"/>
          <p14:tracePt t="31316" x="6251575" y="5572125"/>
          <p14:tracePt t="32650" x="6232525" y="5581650"/>
          <p14:tracePt t="32666" x="6224588" y="5589588"/>
          <p14:tracePt t="32684" x="6215063" y="5589588"/>
          <p14:tracePt t="32701" x="6197600" y="5589588"/>
          <p14:tracePt t="32717" x="6180138" y="5599113"/>
          <p14:tracePt t="32734" x="6170613" y="5599113"/>
          <p14:tracePt t="32750" x="6153150" y="5599113"/>
          <p14:tracePt t="32765" x="6116638" y="5608638"/>
          <p14:tracePt t="32782" x="6081713" y="5616575"/>
          <p14:tracePt t="32798" x="6027738" y="5626100"/>
          <p14:tracePt t="32815" x="5973763" y="5634038"/>
          <p14:tracePt t="32832" x="5919788" y="5643563"/>
          <p14:tracePt t="32848" x="5894388" y="5653088"/>
          <p14:tracePt t="32863" x="5875338" y="5661025"/>
          <p14:tracePt t="32880" x="5867400" y="5661025"/>
          <p14:tracePt t="32896" x="5813425" y="5688013"/>
          <p14:tracePt t="32913" x="5759450" y="5705475"/>
          <p14:tracePt t="32930" x="5688013" y="5732463"/>
          <p14:tracePt t="32947" x="5616575" y="5759450"/>
          <p14:tracePt t="32963" x="5572125" y="5768975"/>
          <p14:tracePt t="32980" x="5527675" y="5786438"/>
          <p14:tracePt t="32996" x="5500688" y="5795963"/>
          <p14:tracePt t="33013" x="5483225" y="5803900"/>
          <p14:tracePt t="33030" x="5465763" y="5822950"/>
          <p14:tracePt t="33046" x="5438775" y="5830888"/>
          <p14:tracePt t="33063" x="5419725" y="5840413"/>
          <p14:tracePt t="33080" x="5384800" y="5848350"/>
          <p14:tracePt t="33096" x="5348288" y="5848350"/>
          <p14:tracePt t="33113" x="5303838" y="5857875"/>
          <p14:tracePt t="33131" x="5259388" y="5867400"/>
          <p14:tracePt t="33147" x="5241925" y="5867400"/>
          <p14:tracePt t="33163" x="5224463" y="5867400"/>
          <p14:tracePt t="33196" x="5205413" y="5867400"/>
          <p14:tracePt t="33213" x="5187950" y="5867400"/>
          <p14:tracePt t="33230" x="5153025" y="5875338"/>
          <p14:tracePt t="33246" x="5126038" y="5884863"/>
          <p14:tracePt t="33263" x="5108575" y="5894388"/>
          <p14:tracePt t="33280" x="5089525" y="5894388"/>
          <p14:tracePt t="33296" x="5081588" y="5902325"/>
          <p14:tracePt t="33313" x="5062538" y="5902325"/>
          <p14:tracePt t="33331" x="5037138" y="5919788"/>
          <p14:tracePt t="33347" x="5010150" y="5929313"/>
          <p14:tracePt t="33363" x="5000625" y="5938838"/>
          <p14:tracePt t="33380" x="4983163" y="5938838"/>
          <p14:tracePt t="33396" x="4965700" y="5946775"/>
          <p14:tracePt t="33413" x="4938713" y="5956300"/>
          <p14:tracePt t="33430" x="4919663" y="5965825"/>
          <p14:tracePt t="33446" x="4911725" y="5965825"/>
          <p14:tracePt t="33463" x="4894263" y="5965825"/>
          <p14:tracePt t="33480" x="4884738" y="5965825"/>
          <p14:tracePt t="33497" x="4822825" y="5973763"/>
          <p14:tracePt t="33500" x="4795838" y="5973763"/>
          <p14:tracePt t="33513" x="4751388" y="5973763"/>
          <p14:tracePt t="33531" x="4697413" y="5973763"/>
          <p14:tracePt t="33547" x="4670425" y="5973763"/>
          <p14:tracePt t="33563" x="4660900" y="5973763"/>
          <p14:tracePt t="33580" x="4652963" y="5973763"/>
          <p14:tracePt t="33596" x="4643438" y="5973763"/>
          <p14:tracePt t="33613" x="4633913" y="5973763"/>
          <p14:tracePt t="33647" x="4625975" y="5973763"/>
          <p14:tracePt t="33667" x="4625975" y="5983288"/>
          <p14:tracePt t="33776" x="4616450" y="5983288"/>
          <p14:tracePt t="33808" x="4616450" y="5973763"/>
          <p14:tracePt t="33816" x="4608513" y="5965825"/>
          <p14:tracePt t="33840" x="4598988" y="5956300"/>
          <p14:tracePt t="33850" x="4598988" y="5946775"/>
          <p14:tracePt t="33866" x="4598988" y="5938838"/>
          <p14:tracePt t="33883" x="4589463" y="5929313"/>
          <p14:tracePt t="33901" x="4581525" y="5919788"/>
          <p14:tracePt t="33924" x="4581525" y="5911850"/>
          <p14:tracePt t="33940" x="4581525" y="5902325"/>
          <p14:tracePt t="34012" x="4581525" y="5894388"/>
          <p14:tracePt t="34704" x="4581525" y="5884863"/>
          <p14:tracePt t="34768" x="4589463" y="5884863"/>
          <p14:tracePt t="34781" x="4598988" y="5884863"/>
          <p14:tracePt t="34789" x="4616450" y="5884863"/>
          <p14:tracePt t="34799" x="4625975" y="5884863"/>
          <p14:tracePt t="34815" x="4660900" y="5884863"/>
          <p14:tracePt t="34832" x="4697413" y="5894388"/>
          <p14:tracePt t="34849" x="4741863" y="5911850"/>
          <p14:tracePt t="34865" x="4786313" y="5919788"/>
          <p14:tracePt t="34883" x="4822825" y="5919788"/>
          <p14:tracePt t="34900" x="4848225" y="5919788"/>
          <p14:tracePt t="34916" x="4884738" y="5919788"/>
          <p14:tracePt t="34932" x="4938713" y="5919788"/>
          <p14:tracePt t="34949" x="4973638" y="5919788"/>
          <p14:tracePt t="34966" x="5010150" y="5919788"/>
          <p14:tracePt t="34980" x="5037138" y="5938838"/>
          <p14:tracePt t="34997" x="5054600" y="5938838"/>
          <p14:tracePt t="35014" x="5081588" y="5938838"/>
          <p14:tracePt t="35031" x="5126038" y="5938838"/>
          <p14:tracePt t="35047" x="5180013" y="5938838"/>
          <p14:tracePt t="35064" x="5224463" y="5956300"/>
          <p14:tracePt t="35080" x="5251450" y="5956300"/>
          <p14:tracePt t="35098" x="5259388" y="5956300"/>
          <p14:tracePt t="35115" x="5286375" y="5956300"/>
          <p14:tracePt t="35131" x="5313363" y="5965825"/>
          <p14:tracePt t="35147" x="5348288" y="5965825"/>
          <p14:tracePt t="35164" x="5394325" y="5965825"/>
          <p14:tracePt t="35181" x="5473700" y="5965825"/>
          <p14:tracePt t="35197" x="5554663" y="5956300"/>
          <p14:tracePt t="35214" x="5616575" y="5946775"/>
          <p14:tracePt t="35231" x="5653088" y="5938838"/>
          <p14:tracePt t="35247" x="5680075" y="5938838"/>
          <p14:tracePt t="35264" x="5715000" y="5929313"/>
          <p14:tracePt t="35281" x="5795963" y="5919788"/>
          <p14:tracePt t="35298" x="5911850" y="5911850"/>
          <p14:tracePt t="35314" x="6010275" y="5902325"/>
          <p14:tracePt t="35331" x="6108700" y="5894388"/>
          <p14:tracePt t="35348" x="6161088" y="5894388"/>
          <p14:tracePt t="35364" x="6197600" y="5884863"/>
          <p14:tracePt t="35381" x="6242050" y="5884863"/>
          <p14:tracePt t="35397" x="6303963" y="5875338"/>
          <p14:tracePt t="35414" x="6323013" y="5867400"/>
          <p14:tracePt t="35431" x="6340475" y="5867400"/>
          <p14:tracePt t="35788" x="6323013" y="5867400"/>
          <p14:tracePt t="35796" x="6296025" y="5867400"/>
          <p14:tracePt t="35805" x="6251575" y="5867400"/>
          <p14:tracePt t="35815" x="6232525" y="5867400"/>
          <p14:tracePt t="35832" x="6188075" y="5867400"/>
          <p14:tracePt t="35849" x="6143625" y="5867400"/>
          <p14:tracePt t="35865" x="6081713" y="5857875"/>
          <p14:tracePt t="35883" x="5983288" y="5857875"/>
          <p14:tracePt t="35900" x="5911850" y="5875338"/>
          <p14:tracePt t="35916" x="5776913" y="5929313"/>
          <p14:tracePt t="35932" x="5680075" y="5983288"/>
          <p14:tracePt t="35950" x="5572125" y="6037263"/>
          <p14:tracePt t="35966" x="5491163" y="6081713"/>
          <p14:tracePt t="35982" x="5402263" y="6134100"/>
          <p14:tracePt t="35998" x="5313363" y="6170613"/>
          <p14:tracePt t="36014" x="5241925" y="6197600"/>
          <p14:tracePt t="36031" x="5197475" y="6215063"/>
          <p14:tracePt t="36048" x="5160963" y="6242050"/>
          <p14:tracePt t="36064" x="5116513" y="6259513"/>
          <p14:tracePt t="36081" x="5072063" y="6286500"/>
          <p14:tracePt t="36099" x="4983163" y="6357938"/>
          <p14:tracePt t="36115" x="4929188" y="6394450"/>
          <p14:tracePt t="36131" x="4894263" y="6419850"/>
          <p14:tracePt t="36148" x="4875213" y="6438900"/>
          <p14:tracePt t="36165" x="4848225" y="6456363"/>
          <p14:tracePt t="36181" x="4840288" y="6473825"/>
          <p14:tracePt t="36198" x="4830763" y="6483350"/>
          <p14:tracePt t="36231" x="4830763" y="6491288"/>
          <p14:tracePt t="36259" x="4830763" y="6500813"/>
          <p14:tracePt t="36275" x="4840288" y="6500813"/>
          <p14:tracePt t="36283" x="4875213" y="6527800"/>
          <p14:tracePt t="36298" x="4929188" y="6545263"/>
          <p14:tracePt t="36315" x="5010150" y="6562725"/>
          <p14:tracePt t="36331" x="5108575" y="6572250"/>
          <p14:tracePt t="36348" x="5170488" y="6581775"/>
          <p14:tracePt t="36364" x="5232400" y="6589713"/>
          <p14:tracePt t="36381" x="5268913" y="6589713"/>
          <p14:tracePt t="36398" x="5313363" y="6589713"/>
          <p14:tracePt t="36414" x="5367338" y="6589713"/>
          <p14:tracePt t="36431" x="5419725" y="6581775"/>
          <p14:tracePt t="36448" x="5473700" y="6581775"/>
          <p14:tracePt t="36464" x="5510213" y="6572250"/>
          <p14:tracePt t="36481" x="5554663" y="6554788"/>
          <p14:tracePt t="36499" x="5643563" y="6537325"/>
          <p14:tracePt t="36515" x="5705475" y="6518275"/>
          <p14:tracePt t="36531" x="5741988" y="6510338"/>
          <p14:tracePt t="36548" x="5768975" y="6500813"/>
          <p14:tracePt t="36564" x="5786438" y="6483350"/>
          <p14:tracePt t="36581" x="5822950" y="6473825"/>
          <p14:tracePt t="36598" x="5884863" y="6465888"/>
          <p14:tracePt t="36614" x="5965825" y="6446838"/>
          <p14:tracePt t="36631" x="6027738" y="6438900"/>
          <p14:tracePt t="36648" x="6126163" y="6438900"/>
          <p14:tracePt t="36664" x="6188075" y="6438900"/>
          <p14:tracePt t="36682" x="6276975" y="6438900"/>
          <p14:tracePt t="36698" x="6473825" y="6429375"/>
          <p14:tracePt t="36715" x="6554788" y="6429375"/>
          <p14:tracePt t="36731" x="6572250" y="6429375"/>
          <p14:tracePt t="36748" x="6589713" y="6429375"/>
          <p14:tracePt t="36764" x="6599238" y="6429375"/>
          <p14:tracePt t="36781" x="6626225" y="6429375"/>
          <p14:tracePt t="36798" x="6643688" y="6429375"/>
          <p14:tracePt t="36815" x="6680200" y="6429375"/>
          <p14:tracePt t="36833" x="6697663" y="6429375"/>
          <p14:tracePt t="36851" x="6724650" y="6429375"/>
          <p14:tracePt t="36867" x="6751638" y="6429375"/>
          <p14:tracePt t="36883" x="6786563" y="6429375"/>
          <p14:tracePt t="36900" x="6840538" y="6429375"/>
          <p14:tracePt t="36916" x="6894513" y="6429375"/>
          <p14:tracePt t="36933" x="6965950" y="6429375"/>
          <p14:tracePt t="36950" x="7072313" y="6446838"/>
          <p14:tracePt t="36966" x="7197725" y="6465888"/>
          <p14:tracePt t="36983" x="7259638" y="6483350"/>
          <p14:tracePt t="36999" x="7277100" y="6483350"/>
          <p14:tracePt t="37020" x="7286625" y="6483350"/>
          <p14:tracePt t="37033" x="7296150" y="6483350"/>
          <p14:tracePt t="37051" x="7313613" y="6483350"/>
          <p14:tracePt t="37083" x="7323138" y="6473825"/>
          <p14:tracePt t="37164" x="7331075" y="6473825"/>
          <p14:tracePt t="37180" x="7358063" y="6456363"/>
          <p14:tracePt t="37189" x="7375525" y="6446838"/>
          <p14:tracePt t="37201" x="7394575" y="6429375"/>
          <p14:tracePt t="37217" x="7439025" y="6402388"/>
          <p14:tracePt t="37232" x="7466013" y="6357938"/>
          <p14:tracePt t="37249" x="7483475" y="6303963"/>
          <p14:tracePt t="37266" x="7500938" y="6215063"/>
          <p14:tracePt t="37283" x="7500938" y="6126163"/>
          <p14:tracePt t="37299" x="7500938" y="6054725"/>
          <p14:tracePt t="37316" x="7491413" y="5946775"/>
          <p14:tracePt t="37332" x="7456488" y="5822950"/>
          <p14:tracePt t="37349" x="7412038" y="5680075"/>
          <p14:tracePt t="37365" x="7358063" y="5527675"/>
          <p14:tracePt t="37382" x="7277100" y="5367338"/>
          <p14:tracePt t="37399" x="7180263" y="5180013"/>
          <p14:tracePt t="37416" x="7054850" y="4965700"/>
          <p14:tracePt t="37435" x="6867525" y="4633913"/>
          <p14:tracePt t="37451" x="6804025" y="4527550"/>
          <p14:tracePt t="37467" x="6786563" y="4510088"/>
          <p14:tracePt t="37517" x="6786563" y="4500563"/>
          <p14:tracePt t="37523" x="6777038" y="4491038"/>
          <p14:tracePt t="37533" x="6769100" y="4473575"/>
          <p14:tracePt t="37549" x="6688138" y="4375150"/>
          <p14:tracePt t="37565" x="6626225" y="4303713"/>
          <p14:tracePt t="37582" x="6562725" y="4241800"/>
          <p14:tracePt t="37599" x="6518275" y="4197350"/>
          <p14:tracePt t="37615" x="6491288" y="4152900"/>
          <p14:tracePt t="37632" x="6465888" y="4116388"/>
          <p14:tracePt t="37649" x="6456363" y="4071938"/>
          <p14:tracePt t="37665" x="6438900" y="4037013"/>
          <p14:tracePt t="37682" x="6394450" y="3965575"/>
          <p14:tracePt t="37699" x="6340475" y="3902075"/>
          <p14:tracePt t="37716" x="6215063" y="3786188"/>
          <p14:tracePt t="37733" x="6054725" y="3608388"/>
          <p14:tracePt t="37749" x="5902325" y="3411538"/>
          <p14:tracePt t="37765" x="5751513" y="3224213"/>
          <p14:tracePt t="37782" x="5688013" y="3133725"/>
          <p14:tracePt t="37799" x="5688013" y="3116263"/>
          <p14:tracePt t="37815" x="5680075" y="3116263"/>
          <p14:tracePt t="37876" x="5670550" y="3108325"/>
          <p14:tracePt t="37884" x="5670550" y="3098800"/>
          <p14:tracePt t="37902" x="5661025" y="3098800"/>
          <p14:tracePt t="37917" x="5643563" y="3098800"/>
          <p14:tracePt t="37933" x="5608638" y="3098800"/>
          <p14:tracePt t="37950" x="5589588" y="3098800"/>
          <p14:tracePt t="37967" x="5581650" y="3098800"/>
          <p14:tracePt t="41088" x="5822950" y="2901950"/>
          <p14:tracePt t="41096" x="6000750" y="2768600"/>
          <p14:tracePt t="41105" x="6089650" y="2697163"/>
          <p14:tracePt t="41119" x="6134100" y="2660650"/>
          <p14:tracePt t="41135" x="6161088" y="2633663"/>
          <p14:tracePt t="41152" x="6232525" y="2554288"/>
          <p14:tracePt t="41168" x="6269038" y="2490788"/>
          <p14:tracePt t="41185" x="6303963" y="2446338"/>
          <p14:tracePt t="41203" x="6330950" y="2374900"/>
          <p14:tracePt t="41219" x="6330950" y="2330450"/>
          <p14:tracePt t="41236" x="6330950" y="2251075"/>
          <p14:tracePt t="41251" x="6357938" y="2160588"/>
          <p14:tracePt t="41267" x="6375400" y="2108200"/>
          <p14:tracePt t="41284" x="6411913" y="2027238"/>
          <p14:tracePt t="41300" x="6429375" y="1990725"/>
          <p14:tracePt t="41317" x="6446838" y="1965325"/>
          <p14:tracePt t="41334" x="6446838" y="1946275"/>
          <p14:tracePt t="41350" x="6456363" y="1928813"/>
          <p14:tracePt t="41367" x="6465888" y="1901825"/>
          <p14:tracePt t="41384" x="6473825" y="1874838"/>
          <p14:tracePt t="41401" x="6473825" y="1866900"/>
          <p14:tracePt t="41417" x="6473825" y="1839913"/>
          <p14:tracePt t="41434" x="6473825" y="1830388"/>
          <p14:tracePt t="41451" x="6473825" y="1822450"/>
          <p14:tracePt t="41616" x="6473825" y="1812925"/>
          <p14:tracePt t="41712" x="6465888" y="1812925"/>
          <p14:tracePt t="41728" x="6446838" y="1812925"/>
          <p14:tracePt t="41744" x="6429375" y="1812925"/>
          <p14:tracePt t="41754" x="6419850" y="1812925"/>
          <p14:tracePt t="41770" x="6411913" y="1822450"/>
          <p14:tracePt t="41786" x="6394450" y="1822450"/>
          <p14:tracePt t="41803" x="6384925" y="1822450"/>
          <p14:tracePt t="41836" x="6367463" y="1839913"/>
          <p14:tracePt t="41852" x="6348413" y="1839913"/>
          <p14:tracePt t="41869" x="6340475" y="1847850"/>
          <p14:tracePt t="41885" x="6323013" y="1857375"/>
          <p14:tracePt t="41919" x="6303963" y="1857375"/>
          <p14:tracePt t="41935" x="6303963" y="1866900"/>
          <p14:tracePt t="41956" x="6296025" y="1866900"/>
          <p14:tracePt t="42076" x="6286500" y="1866900"/>
          <p14:tracePt t="42228" x="6276975" y="1866900"/>
          <p14:tracePt t="42236" x="6269038" y="1866900"/>
          <p14:tracePt t="42254" x="6259513" y="1866900"/>
          <p14:tracePt t="42269" x="6224588" y="1884363"/>
          <p14:tracePt t="42286" x="6205538" y="1893888"/>
          <p14:tracePt t="42302" x="6188075" y="1901825"/>
          <p14:tracePt t="42319" x="6180138" y="1901825"/>
          <p14:tracePt t="42356" x="6170613" y="1901825"/>
          <p14:tracePt t="42370" x="6161088" y="1919288"/>
          <p14:tracePt t="42384" x="6143625" y="1938338"/>
          <p14:tracePt t="42402" x="6099175" y="1955800"/>
          <p14:tracePt t="42419" x="6062663" y="1973263"/>
          <p14:tracePt t="42435" x="6054725" y="1982788"/>
          <p14:tracePt t="42452" x="6045200" y="1990725"/>
          <p14:tracePt t="42468" x="6037263" y="2000250"/>
          <p14:tracePt t="42485" x="6018213" y="2009775"/>
          <p14:tracePt t="42501" x="6000750" y="2036763"/>
          <p14:tracePt t="42518" x="5973763" y="2062163"/>
          <p14:tracePt t="42535" x="5956300" y="2081213"/>
          <p14:tracePt t="42551" x="5938838" y="2108200"/>
          <p14:tracePt t="42568" x="5929313" y="2125663"/>
          <p14:tracePt t="42585" x="5902325" y="2179638"/>
          <p14:tracePt t="42601" x="5884863" y="2214563"/>
          <p14:tracePt t="42619" x="5867400" y="2241550"/>
          <p14:tracePt t="42635" x="5840413" y="2268538"/>
          <p14:tracePt t="42652" x="5830888" y="2303463"/>
          <p14:tracePt t="42668" x="5822950" y="2339975"/>
          <p14:tracePt t="42685" x="5822950" y="2393950"/>
          <p14:tracePt t="42701" x="5822950" y="2446338"/>
          <p14:tracePt t="42718" x="5822950" y="2490788"/>
          <p14:tracePt t="42735" x="5822950" y="2554288"/>
          <p14:tracePt t="42751" x="5822950" y="2608263"/>
          <p14:tracePt t="42769" x="5822950" y="2652713"/>
          <p14:tracePt t="42785" x="5822950" y="2705100"/>
          <p14:tracePt t="42802" x="5822950" y="2768600"/>
          <p14:tracePt t="42819" x="5822950" y="2840038"/>
          <p14:tracePt t="42835" x="5822950" y="2874963"/>
          <p14:tracePt t="42852" x="5822950" y="2911475"/>
          <p14:tracePt t="42868" x="5822950" y="2973388"/>
          <p14:tracePt t="42885" x="5822950" y="3017838"/>
          <p14:tracePt t="42902" x="5822950" y="3054350"/>
          <p14:tracePt t="42918" x="5830888" y="3108325"/>
          <p14:tracePt t="42935" x="5830888" y="3152775"/>
          <p14:tracePt t="42952" x="5830888" y="3205163"/>
          <p14:tracePt t="42968" x="5830888" y="3276600"/>
          <p14:tracePt t="42984" x="5840413" y="3367088"/>
          <p14:tracePt t="43001" x="5857875" y="3446463"/>
          <p14:tracePt t="43004" x="5867400" y="3482975"/>
          <p14:tracePt t="43019" x="5894388" y="3562350"/>
          <p14:tracePt t="43035" x="5894388" y="3616325"/>
          <p14:tracePt t="43051" x="5911850" y="3679825"/>
          <p14:tracePt t="43068" x="5919788" y="3732213"/>
          <p14:tracePt t="43085" x="5919788" y="3751263"/>
          <p14:tracePt t="43101" x="5919788" y="3776663"/>
          <p14:tracePt t="43118" x="5919788" y="3813175"/>
          <p14:tracePt t="43135" x="5919788" y="3875088"/>
          <p14:tracePt t="43152" x="5919788" y="3938588"/>
          <p14:tracePt t="43169" x="5919788" y="4017963"/>
          <p14:tracePt t="43185" x="5919788" y="4081463"/>
          <p14:tracePt t="43202" x="5919788" y="4187825"/>
          <p14:tracePt t="43219" x="5902325" y="4259263"/>
          <p14:tracePt t="43235" x="5894388" y="4322763"/>
          <p14:tracePt t="43252" x="5894388" y="4375150"/>
          <p14:tracePt t="43268" x="5875338" y="4438650"/>
          <p14:tracePt t="43286" x="5875338" y="4473575"/>
          <p14:tracePt t="43302" x="5867400" y="4491038"/>
          <p14:tracePt t="43318" x="5867400" y="4500563"/>
          <p14:tracePt t="43335" x="5857875" y="4527550"/>
          <p14:tracePt t="43352" x="5857875" y="4537075"/>
          <p14:tracePt t="43369" x="5848350" y="4562475"/>
          <p14:tracePt t="43385" x="5840413" y="4581525"/>
          <p14:tracePt t="43403" x="5822950" y="4616450"/>
          <p14:tracePt t="43419" x="5803900" y="4652963"/>
          <p14:tracePt t="43435" x="5786438" y="4679950"/>
          <p14:tracePt t="43452" x="5786438" y="4687888"/>
          <p14:tracePt t="43469" x="5768975" y="4714875"/>
          <p14:tracePt t="43485" x="5759450" y="4732338"/>
          <p14:tracePt t="43502" x="5751513" y="4751388"/>
          <p14:tracePt t="43506" x="5741988" y="4768850"/>
          <p14:tracePt t="43519" x="5732463" y="4786313"/>
          <p14:tracePt t="43536" x="5705475" y="4830763"/>
          <p14:tracePt t="43552" x="5697538" y="4840288"/>
          <p14:tracePt t="43568" x="5688013" y="4857750"/>
          <p14:tracePt t="43585" x="5661025" y="4894263"/>
          <p14:tracePt t="43603" x="5616575" y="4938713"/>
          <p14:tracePt t="43619" x="5599113" y="4965700"/>
          <p14:tracePt t="43635" x="5581650" y="5000625"/>
          <p14:tracePt t="43652" x="5562600" y="5018088"/>
          <p14:tracePt t="43669" x="5554663" y="5027613"/>
          <p14:tracePt t="43685" x="5537200" y="5045075"/>
          <p14:tracePt t="43702" x="5527675" y="5054600"/>
          <p14:tracePt t="43719" x="5518150" y="5072063"/>
          <p14:tracePt t="43735" x="5500688" y="5081588"/>
          <p14:tracePt t="43752" x="5483225" y="5099050"/>
          <p14:tracePt t="43769" x="5429250" y="5126038"/>
          <p14:tracePt t="43786" x="5367338" y="5153025"/>
          <p14:tracePt t="43802" x="5313363" y="5170488"/>
          <p14:tracePt t="43819" x="5303838" y="5180013"/>
          <p14:tracePt t="43835" x="5286375" y="5180013"/>
          <p14:tracePt t="43852" x="5268913" y="5187950"/>
          <p14:tracePt t="43869" x="5259388" y="5197475"/>
          <p14:tracePt t="43885" x="5251450" y="5197475"/>
          <p14:tracePt t="43902" x="5224463" y="5197475"/>
          <p14:tracePt t="43919" x="5153025" y="5197475"/>
          <p14:tracePt t="43935" x="5116513" y="5197475"/>
          <p14:tracePt t="43952" x="5081588" y="5205413"/>
          <p14:tracePt t="43969" x="5062538" y="5205413"/>
          <p14:tracePt t="43986" x="5054600" y="5214938"/>
          <p14:tracePt t="44021" x="5045075" y="5214938"/>
          <p14:tracePt t="44037" x="5037138" y="5214938"/>
          <p14:tracePt t="44053" x="5027613" y="5214938"/>
          <p14:tracePt t="44069" x="5018088" y="5214938"/>
          <p14:tracePt t="44085" x="5010150" y="5214938"/>
          <p14:tracePt t="44093" x="5000625" y="5214938"/>
          <p14:tracePt t="44103" x="4973638" y="5214938"/>
          <p14:tracePt t="44120" x="4946650" y="5214938"/>
          <p14:tracePt t="44136" x="4929188" y="5214938"/>
          <p14:tracePt t="44180" x="4919663" y="5214938"/>
          <p14:tracePt t="44212" x="4911725" y="5214938"/>
          <p14:tracePt t="44244" x="4902200" y="5214938"/>
          <p14:tracePt t="44270" x="4894263" y="5214938"/>
          <p14:tracePt t="44277" x="4884738" y="5214938"/>
          <p14:tracePt t="44286" x="4875213" y="5205413"/>
          <p14:tracePt t="44303" x="4840288" y="5205413"/>
          <p14:tracePt t="44320" x="4803775" y="5205413"/>
          <p14:tracePt t="44337" x="4768850" y="5197475"/>
          <p14:tracePt t="44428" x="4759325" y="5187950"/>
          <p14:tracePt t="44485" x="4751388" y="5187950"/>
          <p14:tracePt t="44493" x="4741863" y="5187950"/>
          <p14:tracePt t="44536" x="4741863" y="5180013"/>
          <p14:tracePt t="47044" x="4768850" y="5126038"/>
          <p14:tracePt t="47053" x="4830763" y="5037138"/>
          <p14:tracePt t="47059" x="4875213" y="4956175"/>
          <p14:tracePt t="47072" x="4965700" y="4795838"/>
          <p14:tracePt t="47088" x="5037138" y="4616450"/>
          <p14:tracePt t="47105" x="5133975" y="4419600"/>
          <p14:tracePt t="47123" x="5313363" y="4098925"/>
          <p14:tracePt t="47139" x="5411788" y="3902075"/>
          <p14:tracePt t="47155" x="5510213" y="3705225"/>
          <p14:tracePt t="47172" x="5608638" y="3536950"/>
          <p14:tracePt t="47188" x="5680075" y="3394075"/>
          <p14:tracePt t="47206" x="5741988" y="3259138"/>
          <p14:tracePt t="47221" x="5813425" y="3125788"/>
          <p14:tracePt t="47238" x="5875338" y="3009900"/>
          <p14:tracePt t="47254" x="5929313" y="2901950"/>
          <p14:tracePt t="47272" x="5973763" y="2786063"/>
          <p14:tracePt t="47288" x="6010275" y="2660650"/>
          <p14:tracePt t="47305" x="6045200" y="2500313"/>
          <p14:tracePt t="47322" x="6062663" y="2419350"/>
          <p14:tracePt t="47338" x="6081713" y="2357438"/>
          <p14:tracePt t="47354" x="6108700" y="2303463"/>
          <p14:tracePt t="47372" x="6116638" y="2276475"/>
          <p14:tracePt t="47389" x="6143625" y="2241550"/>
          <p14:tracePt t="47405" x="6170613" y="2205038"/>
          <p14:tracePt t="47422" x="6205538" y="2143125"/>
          <p14:tracePt t="47438" x="6251575" y="2089150"/>
          <p14:tracePt t="47456" x="6286500" y="2062163"/>
          <p14:tracePt t="47472" x="6313488" y="2036763"/>
          <p14:tracePt t="47503" x="6313488" y="2017713"/>
          <p14:tracePt t="47520" x="6323013" y="2000250"/>
          <p14:tracePt t="47537" x="6323013" y="1990725"/>
          <p14:tracePt t="47554" x="6330950" y="1973263"/>
          <p14:tracePt t="47590" x="6330950" y="1965325"/>
          <p14:tracePt t="47605" x="6330950" y="1955800"/>
          <p14:tracePt t="47622" x="6340475" y="1946275"/>
          <p14:tracePt t="47641" x="6340475" y="1938338"/>
          <p14:tracePt t="47657" x="6340475" y="1928813"/>
          <p14:tracePt t="47676" x="6340475" y="1919288"/>
          <p14:tracePt t="47724" x="6340475" y="1911350"/>
          <p14:tracePt t="47741" x="6340475" y="1901825"/>
          <p14:tracePt t="47924" x="6340475" y="1893888"/>
          <p14:tracePt t="47964" x="6323013" y="1893888"/>
          <p14:tracePt t="47980" x="6313488" y="1893888"/>
          <p14:tracePt t="47991" x="6286500" y="1893888"/>
          <p14:tracePt t="48005" x="6269038" y="1893888"/>
          <p14:tracePt t="48023" x="6259513" y="1901825"/>
          <p14:tracePt t="48080" x="6251575" y="1901825"/>
          <p14:tracePt t="48088" x="6251575" y="1911350"/>
          <p14:tracePt t="48106" x="6232525" y="1911350"/>
          <p14:tracePt t="48122" x="6224588" y="1928813"/>
          <p14:tracePt t="48139" x="6205538" y="1928813"/>
          <p14:tracePt t="48156" x="6197600" y="1938338"/>
          <p14:tracePt t="48205" x="6180138" y="1938338"/>
          <p14:tracePt t="48212" x="6170613" y="1946275"/>
          <p14:tracePt t="48222" x="6153150" y="1955800"/>
          <p14:tracePt t="48238" x="6126163" y="1965325"/>
          <p14:tracePt t="48257" x="6108700" y="1982788"/>
          <p14:tracePt t="48288" x="6089650" y="1982788"/>
          <p14:tracePt t="48304" x="6081713" y="1990725"/>
          <p14:tracePt t="48321" x="6072188" y="1990725"/>
          <p14:tracePt t="48338" x="6037263" y="2009775"/>
          <p14:tracePt t="48355" x="6010275" y="2036763"/>
          <p14:tracePt t="48371" x="5991225" y="2036763"/>
          <p14:tracePt t="48388" x="5965825" y="2062163"/>
          <p14:tracePt t="48404" x="5956300" y="2071688"/>
          <p14:tracePt t="48421" x="5929313" y="2098675"/>
          <p14:tracePt t="48439" x="5902325" y="2125663"/>
          <p14:tracePt t="48455" x="5894388" y="2125663"/>
          <p14:tracePt t="48471" x="5894388" y="2133600"/>
          <p14:tracePt t="48504" x="5875338" y="2152650"/>
          <p14:tracePt t="48522" x="5875338" y="2160588"/>
          <p14:tracePt t="48538" x="5857875" y="2179638"/>
          <p14:tracePt t="48571" x="5848350" y="2187575"/>
          <p14:tracePt t="48588" x="5840413" y="2197100"/>
          <p14:tracePt t="48604" x="5840413" y="2214563"/>
          <p14:tracePt t="48621" x="5813425" y="2251075"/>
          <p14:tracePt t="48638" x="5803900" y="2286000"/>
          <p14:tracePt t="48654" x="5786438" y="2322513"/>
          <p14:tracePt t="48671" x="5776913" y="2374900"/>
          <p14:tracePt t="48688" x="5759450" y="2428875"/>
          <p14:tracePt t="48704" x="5751513" y="2473325"/>
          <p14:tracePt t="48722" x="5724525" y="2544763"/>
          <p14:tracePt t="48738" x="5715000" y="2589213"/>
          <p14:tracePt t="48754" x="5715000" y="2670175"/>
          <p14:tracePt t="48771" x="5705475" y="2741613"/>
          <p14:tracePt t="48788" x="5705475" y="2830513"/>
          <p14:tracePt t="48805" x="5705475" y="2894013"/>
          <p14:tracePt t="48821" x="5697538" y="2919413"/>
          <p14:tracePt t="48838" x="5697538" y="2965450"/>
          <p14:tracePt t="48854" x="5688013" y="2990850"/>
          <p14:tracePt t="48871" x="5680075" y="3017838"/>
          <p14:tracePt t="48888" x="5680075" y="3036888"/>
          <p14:tracePt t="48904" x="5680075" y="3044825"/>
          <p14:tracePt t="49600" x="5680075" y="3054350"/>
          <p14:tracePt t="50596" x="5680075" y="3036888"/>
          <p14:tracePt t="50606" x="5688013" y="3017838"/>
          <p14:tracePt t="50620" x="5688013" y="3000375"/>
          <p14:tracePt t="50629" x="5688013" y="2990850"/>
          <p14:tracePt t="50640" x="5705475" y="2982913"/>
          <p14:tracePt t="50657" x="5705475" y="2946400"/>
          <p14:tracePt t="50675" x="5741988" y="2884488"/>
          <p14:tracePt t="50691" x="5768975" y="2840038"/>
          <p14:tracePt t="50707" x="5803900" y="2786063"/>
          <p14:tracePt t="50723" x="5803900" y="2776538"/>
          <p14:tracePt t="50740" x="5813425" y="2759075"/>
          <p14:tracePt t="50757" x="5822950" y="2724150"/>
          <p14:tracePt t="50773" x="5822950" y="2705100"/>
          <p14:tracePt t="50790" x="5822950" y="2687638"/>
          <p14:tracePt t="50806" x="5822950" y="2679700"/>
          <p14:tracePt t="50840" x="5822950" y="2660650"/>
          <p14:tracePt t="50876" x="5822950" y="2616200"/>
          <p14:tracePt t="50891" x="5822950" y="2589213"/>
          <p14:tracePt t="50905" x="5822950" y="2571750"/>
          <p14:tracePt t="50923" x="5830888" y="2544763"/>
          <p14:tracePt t="50939" x="5848350" y="2517775"/>
          <p14:tracePt t="50956" x="5857875" y="2482850"/>
          <p14:tracePt t="50972" x="5884863" y="2428875"/>
          <p14:tracePt t="50989" x="5919788" y="2366963"/>
          <p14:tracePt t="51006" x="5956300" y="2303463"/>
          <p14:tracePt t="51022" x="5983288" y="2251075"/>
          <p14:tracePt t="51039" x="6000750" y="2224088"/>
          <p14:tracePt t="51055" x="6000750" y="2214563"/>
          <p14:tracePt t="51089" x="6000750" y="2197100"/>
          <p14:tracePt t="51105" x="6010275" y="2179638"/>
          <p14:tracePt t="51140" x="6010275" y="2160588"/>
          <p14:tracePt t="51157" x="6010275" y="2143125"/>
          <p14:tracePt t="51173" x="6018213" y="2133600"/>
          <p14:tracePt t="51190" x="6018213" y="2125663"/>
          <p14:tracePt t="51206" x="6027738" y="2108200"/>
          <p14:tracePt t="51224" x="6027738" y="2089150"/>
          <p14:tracePt t="51242" x="6027738" y="2081213"/>
          <p14:tracePt t="51257" x="6027738" y="2071688"/>
          <p14:tracePt t="51274" x="6027738" y="2062163"/>
          <p14:tracePt t="51294" x="6027738" y="2054225"/>
          <p14:tracePt t="51310" x="6027738" y="2044700"/>
          <p14:tracePt t="51341" x="6027738" y="2027238"/>
          <p14:tracePt t="51349" x="6027738" y="2017713"/>
          <p14:tracePt t="51356" x="6027738" y="2009775"/>
          <p14:tracePt t="51373" x="6027738" y="1990725"/>
          <p14:tracePt t="51390" x="6027738" y="1973263"/>
          <p14:tracePt t="51408" x="6027738" y="1965325"/>
          <p14:tracePt t="51424" x="6027738" y="1955800"/>
          <p14:tracePt t="51500" x="6027738" y="1946275"/>
          <p14:tracePt t="51588" x="6027738" y="1938338"/>
          <p14:tracePt t="51696" x="6027738" y="1919288"/>
          <p14:tracePt t="53924" x="6010275" y="1919288"/>
          <p14:tracePt t="53952" x="6000750" y="1919288"/>
          <p14:tracePt t="53960" x="6000750" y="1928813"/>
          <p14:tracePt t="53976" x="5991225" y="1938338"/>
          <p14:tracePt t="53991" x="5973763" y="1955800"/>
          <p14:tracePt t="54007" x="5965825" y="1955800"/>
          <p14:tracePt t="54040" x="5965825" y="1965325"/>
          <p14:tracePt t="54064" x="5965825" y="1973263"/>
          <p14:tracePt t="54072" x="5965825" y="1982788"/>
          <p14:tracePt t="54080" x="5956300" y="1982788"/>
          <p14:tracePt t="54100" x="5946775" y="1990725"/>
          <p14:tracePt t="54116" x="5946775" y="2017713"/>
          <p14:tracePt t="54127" x="5929313" y="2027238"/>
          <p14:tracePt t="54141" x="5929313" y="2054225"/>
          <p14:tracePt t="54157" x="5919788" y="2062163"/>
          <p14:tracePt t="54174" x="5919788" y="2071688"/>
          <p14:tracePt t="54191" x="5919788" y="2089150"/>
          <p14:tracePt t="54208" x="5894388" y="2116138"/>
          <p14:tracePt t="54224" x="5894388" y="2125663"/>
          <p14:tracePt t="54240" x="5894388" y="2143125"/>
          <p14:tracePt t="54258" x="5884863" y="2160588"/>
          <p14:tracePt t="54275" x="5867400" y="2197100"/>
          <p14:tracePt t="54290" x="5857875" y="2205038"/>
          <p14:tracePt t="54307" x="5848350" y="2241550"/>
          <p14:tracePt t="54324" x="5840413" y="2268538"/>
          <p14:tracePt t="54341" x="5840413" y="2295525"/>
          <p14:tracePt t="54357" x="5830888" y="2339975"/>
          <p14:tracePt t="54374" x="5813425" y="2393950"/>
          <p14:tracePt t="54391" x="5803900" y="2438400"/>
          <p14:tracePt t="54408" x="5786438" y="2517775"/>
          <p14:tracePt t="54424" x="5776913" y="2554288"/>
          <p14:tracePt t="54441" x="5776913" y="2625725"/>
          <p14:tracePt t="54458" x="5776913" y="2687638"/>
          <p14:tracePt t="54475" x="5776913" y="2776538"/>
          <p14:tracePt t="54491" x="5776913" y="2830513"/>
          <p14:tracePt t="54507" x="5776913" y="2884488"/>
          <p14:tracePt t="54524" x="5776913" y="2928938"/>
          <p14:tracePt t="54541" x="5776913" y="2973388"/>
          <p14:tracePt t="54557" x="5776913" y="3017838"/>
          <p14:tracePt t="54574" x="5776913" y="3071813"/>
          <p14:tracePt t="54591" x="5776913" y="3116263"/>
          <p14:tracePt t="54607" x="5776913" y="3224213"/>
          <p14:tracePt t="54624" x="5768975" y="3276600"/>
          <p14:tracePt t="54641" x="5759450" y="3286125"/>
          <p14:tracePt t="54658" x="5759450" y="3357563"/>
          <p14:tracePt t="54675" x="5751513" y="3402013"/>
          <p14:tracePt t="54691" x="5741988" y="3446463"/>
          <p14:tracePt t="54708" x="5741988" y="3482975"/>
          <p14:tracePt t="54724" x="5741988" y="3517900"/>
          <p14:tracePt t="54741" x="5741988" y="3562350"/>
          <p14:tracePt t="54758" x="5732463" y="3598863"/>
          <p14:tracePt t="54775" x="5732463" y="3616325"/>
          <p14:tracePt t="54791" x="5732463" y="3625850"/>
          <p14:tracePt t="54807" x="5732463" y="3670300"/>
          <p14:tracePt t="54824" x="5732463" y="3714750"/>
          <p14:tracePt t="54841" x="5732463" y="3768725"/>
          <p14:tracePt t="54857" x="5724525" y="3822700"/>
          <p14:tracePt t="54874" x="5715000" y="3902075"/>
          <p14:tracePt t="54892" x="5715000" y="3956050"/>
          <p14:tracePt t="54909" x="5705475" y="4017963"/>
          <p14:tracePt t="54925" x="5705475" y="4081463"/>
          <p14:tracePt t="54942" x="5705475" y="4179888"/>
          <p14:tracePt t="54962" x="5705475" y="4259263"/>
          <p14:tracePt t="54976" x="5705475" y="4295775"/>
          <p14:tracePt t="54991" x="5705475" y="4357688"/>
          <p14:tracePt t="55007" x="5688013" y="4384675"/>
          <p14:tracePt t="55024" x="5680075" y="4411663"/>
          <p14:tracePt t="55040" x="5680075" y="4419600"/>
          <p14:tracePt t="55057" x="5670550" y="4446588"/>
          <p14:tracePt t="55074" x="5653088" y="4491038"/>
          <p14:tracePt t="55091" x="5634038" y="4545013"/>
          <p14:tracePt t="55107" x="5626100" y="4598988"/>
          <p14:tracePt t="55124" x="5626100" y="4625975"/>
          <p14:tracePt t="55140" x="5626100" y="4660900"/>
          <p14:tracePt t="55157" x="5608638" y="4679950"/>
          <p14:tracePt t="55174" x="5608638" y="4705350"/>
          <p14:tracePt t="55190" x="5581650" y="4741863"/>
          <p14:tracePt t="55207" x="5545138" y="4803775"/>
          <p14:tracePt t="55224" x="5527675" y="4840288"/>
          <p14:tracePt t="55240" x="5510213" y="4867275"/>
          <p14:tracePt t="55257" x="5500688" y="4884738"/>
          <p14:tracePt t="55274" x="5491163" y="4902200"/>
          <p14:tracePt t="55372" x="5483225" y="4911725"/>
          <p14:tracePt t="55388" x="5483225" y="4919663"/>
          <p14:tracePt t="55400" x="5473700" y="4929188"/>
          <p14:tracePt t="55410" x="5456238" y="4938713"/>
          <p14:tracePt t="55426" x="5438775" y="4956175"/>
          <p14:tracePt t="55441" x="5419725" y="4973638"/>
          <p14:tracePt t="55458" x="5357813" y="5010150"/>
          <p14:tracePt t="55475" x="5348288" y="5010150"/>
          <p14:tracePt t="55491" x="5340350" y="5018088"/>
          <p14:tracePt t="55539" x="5330825" y="5018088"/>
          <p14:tracePt t="55543" x="5330825" y="5027613"/>
          <p14:tracePt t="55558" x="5313363" y="5037138"/>
          <p14:tracePt t="55574" x="5303838" y="5045075"/>
          <p14:tracePt t="55591" x="5286375" y="5054600"/>
          <p14:tracePt t="55607" x="5241925" y="5072063"/>
          <p14:tracePt t="55624" x="5232400" y="5072063"/>
          <p14:tracePt t="55643" x="5224463" y="5072063"/>
          <p14:tracePt t="55692" x="5224463" y="5081588"/>
          <p14:tracePt t="55709" x="5214938" y="5081588"/>
          <p14:tracePt t="55717" x="5214938" y="5089525"/>
          <p14:tracePt t="55732" x="5205413" y="5089525"/>
          <p14:tracePt t="55742" x="5197475" y="5089525"/>
          <p14:tracePt t="55759" x="5187950" y="5089525"/>
          <p14:tracePt t="55776" x="5180013" y="5108575"/>
          <p14:tracePt t="55792" x="5160963" y="5108575"/>
          <p14:tracePt t="55810" x="5153025" y="5116513"/>
          <p14:tracePt t="55944" x="5143500" y="5116513"/>
          <p14:tracePt t="56004" x="5133975" y="5116513"/>
          <p14:tracePt t="56020" x="5126038" y="5116513"/>
          <p14:tracePt t="56148" x="5116513" y="5116513"/>
          <p14:tracePt t="56168" x="5099050" y="5116513"/>
          <p14:tracePt t="56176" x="5072063" y="5116513"/>
          <p14:tracePt t="56192" x="5045075" y="5116513"/>
          <p14:tracePt t="56209" x="5010150" y="5133975"/>
          <p14:tracePt t="56227" x="5000625" y="5133975"/>
          <p14:tracePt t="56308" x="4991100" y="5133975"/>
          <p14:tracePt t="56332" x="4983163" y="5133975"/>
          <p14:tracePt t="56340" x="4983163" y="5143500"/>
          <p14:tracePt t="56364" x="4973638" y="5143500"/>
          <p14:tracePt t="56372" x="4965700" y="5143500"/>
          <p14:tracePt t="56381" x="4956175" y="5143500"/>
          <p14:tracePt t="56393" x="4946650" y="5143500"/>
          <p14:tracePt t="56409" x="4911725" y="5153025"/>
          <p14:tracePt t="56427" x="4894263" y="5153025"/>
          <p14:tracePt t="56443" x="4857750" y="5153025"/>
          <p14:tracePt t="56461" x="4848225" y="5153025"/>
          <p14:tracePt t="56540" x="4840288" y="5153025"/>
          <p14:tracePt t="56596" x="4830763" y="5153025"/>
          <p14:tracePt t="56612" x="4822825" y="5153025"/>
          <p14:tracePt t="56628" x="4803775" y="5153025"/>
          <p14:tracePt t="56636" x="4786313" y="5153025"/>
          <p14:tracePt t="56643" x="4768850" y="5153025"/>
          <p14:tracePt t="56660" x="4732338" y="5153025"/>
          <p14:tracePt t="56676" x="4705350" y="5153025"/>
          <p14:tracePt t="56693" x="4697413" y="5153025"/>
          <p14:tracePt t="56916" x="4687888" y="5153025"/>
          <p14:tracePt t="59044" x="4660900" y="5153025"/>
          <p14:tracePt t="59052" x="4643438" y="5153025"/>
          <p14:tracePt t="59077" x="4633913" y="5153025"/>
          <p14:tracePt t="59120" x="4625975" y="5143500"/>
          <p14:tracePt t="59200" x="4616450" y="5143500"/>
          <p14:tracePt t="59224" x="4608513" y="5133975"/>
          <p14:tracePt t="59428" x="4598988" y="5126038"/>
          <p14:tracePt t="59572" x="4589463" y="5108575"/>
          <p14:tracePt t="59592" x="4589463" y="5099050"/>
          <p14:tracePt t="59613" x="4589463" y="5089525"/>
          <p14:tracePt t="59668" x="4589463" y="5081588"/>
          <p14:tracePt t="59692" x="4589463" y="5072063"/>
          <p14:tracePt t="59736" x="4589463" y="5062538"/>
          <p14:tracePt t="59808" x="4589463" y="5045075"/>
          <p14:tracePt t="59816" x="4589463" y="5037138"/>
          <p14:tracePt t="59852" x="4589463" y="5027613"/>
          <p14:tracePt t="59872" x="4589463" y="5018088"/>
          <p14:tracePt t="59881" x="4598988" y="5010150"/>
          <p14:tracePt t="59898" x="4598988" y="5000625"/>
          <p14:tracePt t="59914" x="4598988" y="4991100"/>
          <p14:tracePt t="59930" x="4608513" y="4983163"/>
          <p14:tracePt t="59945" x="4608513" y="4973638"/>
          <p14:tracePt t="59972" x="4608513" y="4965700"/>
          <p14:tracePt t="59981" x="4616450" y="4965700"/>
          <p14:tracePt t="59994" x="4625975" y="4956175"/>
          <p14:tracePt t="60010" x="4625975" y="4938713"/>
          <p14:tracePt t="60027" x="4633913" y="4929188"/>
          <p14:tracePt t="60081" x="4633913" y="4919663"/>
          <p14:tracePt t="60108" x="4643438" y="4911725"/>
          <p14:tracePt t="60116" x="4643438" y="4902200"/>
          <p14:tracePt t="60132" x="4652963" y="4894263"/>
          <p14:tracePt t="60148" x="4660900" y="4884738"/>
          <p14:tracePt t="60162" x="4660900" y="4875213"/>
          <p14:tracePt t="60181" x="4670425" y="4875213"/>
          <p14:tracePt t="60224" x="4670425" y="4867275"/>
          <p14:tracePt t="60264" x="4679950" y="4867275"/>
          <p14:tracePt t="60278" x="4679950" y="4857750"/>
          <p14:tracePt t="60285" x="4697413" y="4848225"/>
          <p14:tracePt t="60295" x="4705350" y="4848225"/>
          <p14:tracePt t="60311" x="4732338" y="4830763"/>
          <p14:tracePt t="60328" x="4741863" y="4813300"/>
          <p14:tracePt t="60345" x="4751388" y="4803775"/>
          <p14:tracePt t="60361" x="4759325" y="4803775"/>
          <p14:tracePt t="60409" x="4768850" y="4803775"/>
          <p14:tracePt t="60492" x="4776788" y="4803775"/>
          <p14:tracePt t="60528" x="4786313" y="4795838"/>
          <p14:tracePt t="60572" x="4795838" y="4795838"/>
          <p14:tracePt t="60597" x="4813300" y="4795838"/>
          <p14:tracePt t="60613" x="4822825" y="4795838"/>
          <p14:tracePt t="60629" x="4830763" y="4795838"/>
          <p14:tracePt t="60648" x="4840288" y="4795838"/>
          <p14:tracePt t="60680" x="4848225" y="4795838"/>
          <p14:tracePt t="60868" x="4848225" y="4803775"/>
          <p14:tracePt t="60884" x="4857750" y="4803775"/>
          <p14:tracePt t="60900" x="4867275" y="4803775"/>
          <p14:tracePt t="60908" x="4875213" y="4803775"/>
          <p14:tracePt t="60916" x="4875213" y="4813300"/>
          <p14:tracePt t="60929" x="4911725" y="4822825"/>
          <p14:tracePt t="60945" x="4938713" y="4840288"/>
          <p14:tracePt t="60963" x="4973638" y="4867275"/>
          <p14:tracePt t="60996" x="4991100" y="4875213"/>
          <p14:tracePt t="61064" x="5000625" y="4875213"/>
          <p14:tracePt t="61105" x="5010150" y="4875213"/>
          <p14:tracePt t="61112" x="5010150" y="4884738"/>
          <p14:tracePt t="61128" x="5018088" y="4894263"/>
          <p14:tracePt t="61145" x="5027613" y="4894263"/>
          <p14:tracePt t="61163" x="5045075" y="4902200"/>
          <p14:tracePt t="61216" x="5054600" y="4902200"/>
          <p14:tracePt t="61242" x="5062538" y="4902200"/>
          <p14:tracePt t="61255" x="5072063" y="4919663"/>
          <p14:tracePt t="61275" x="5081588" y="4919663"/>
          <p14:tracePt t="61283" x="5089525" y="4919663"/>
          <p14:tracePt t="61293" x="5099050" y="4929188"/>
          <p14:tracePt t="61311" x="5116513" y="4938713"/>
          <p14:tracePt t="61328" x="5133975" y="4946650"/>
          <p14:tracePt t="61362" x="5143500" y="4956175"/>
          <p14:tracePt t="61378" x="5153025" y="4956175"/>
          <p14:tracePt t="61412" x="5170488" y="4973638"/>
          <p14:tracePt t="61430" x="5187950" y="4973638"/>
          <p14:tracePt t="61446" x="5197475" y="4973638"/>
          <p14:tracePt t="61462" x="5286375" y="5000625"/>
          <p14:tracePt t="61478" x="5295900" y="5000625"/>
          <p14:tracePt t="61495" x="5330825" y="5010150"/>
          <p14:tracePt t="61511" x="5340350" y="5018088"/>
          <p14:tracePt t="61580" x="5357813" y="5018088"/>
          <p14:tracePt t="61592" x="5367338" y="5018088"/>
          <p14:tracePt t="61600" x="5394325" y="5018088"/>
          <p14:tracePt t="61612" x="5438775" y="5027613"/>
          <p14:tracePt t="61628" x="5510213" y="5027613"/>
          <p14:tracePt t="61646" x="5545138" y="5045075"/>
          <p14:tracePt t="61663" x="5599113" y="5054600"/>
          <p14:tracePt t="61679" x="5616575" y="5054600"/>
          <p14:tracePt t="61695" x="5661025" y="5054600"/>
          <p14:tracePt t="61712" x="5715000" y="5054600"/>
          <p14:tracePt t="61729" x="5759450" y="5054600"/>
          <p14:tracePt t="61745" x="5795963" y="5054600"/>
          <p14:tracePt t="61762" x="5813425" y="5062538"/>
          <p14:tracePt t="61779" x="5857875" y="5062538"/>
          <p14:tracePt t="61796" x="5929313" y="5062538"/>
          <p14:tracePt t="61812" x="5973763" y="5062538"/>
          <p14:tracePt t="61829" x="6054725" y="5062538"/>
          <p14:tracePt t="61846" x="6108700" y="5062538"/>
          <p14:tracePt t="61862" x="6134100" y="5062538"/>
          <p14:tracePt t="61879" x="6180138" y="5062538"/>
          <p14:tracePt t="61895" x="6188075" y="5062538"/>
          <p14:tracePt t="61912" x="6242050" y="5054600"/>
          <p14:tracePt t="61929" x="6296025" y="5037138"/>
          <p14:tracePt t="61947" x="6330950" y="5027613"/>
          <p14:tracePt t="61963" x="6394450" y="5018088"/>
          <p14:tracePt t="61978" x="6394450" y="5010150"/>
          <p14:tracePt t="61995" x="6429375" y="4991100"/>
          <p14:tracePt t="62011" x="6465888" y="4983163"/>
          <p14:tracePt t="62028" x="6491288" y="4965700"/>
          <p14:tracePt t="62044" x="6518275" y="4946650"/>
          <p14:tracePt t="62061" x="6572250" y="4919663"/>
          <p14:tracePt t="62078" x="6634163" y="4894263"/>
          <p14:tracePt t="62094" x="6653213" y="4875213"/>
          <p14:tracePt t="62111" x="6670675" y="4857750"/>
          <p14:tracePt t="62128" x="6688138" y="4857750"/>
          <p14:tracePt t="62144" x="6688138" y="4840288"/>
          <p14:tracePt t="62161" x="6724650" y="4803775"/>
          <p14:tracePt t="62178" x="6751638" y="4776788"/>
          <p14:tracePt t="62194" x="6759575" y="4759325"/>
          <p14:tracePt t="62212" x="6769100" y="4751388"/>
          <p14:tracePt t="62884" x="6751638" y="4751388"/>
          <p14:tracePt t="62890" x="6742113" y="4751388"/>
          <p14:tracePt t="62898" x="6715125" y="4751388"/>
          <p14:tracePt t="62912" x="6680200" y="4768850"/>
          <p14:tracePt t="62929" x="6661150" y="4768850"/>
          <p14:tracePt t="62947" x="6653213" y="4768850"/>
          <p14:tracePt t="62982" x="6634163" y="4768850"/>
          <p14:tracePt t="65813" x="6715125" y="4830763"/>
          <p14:tracePt t="65821" x="6796088" y="4894263"/>
          <p14:tracePt t="65831" x="6848475" y="4938713"/>
          <p14:tracePt t="65847" x="6884988" y="4973638"/>
          <p14:tracePt t="65864" x="6919913" y="4991100"/>
          <p14:tracePt t="65883" x="6983413" y="5027613"/>
          <p14:tracePt t="65899" x="7000875" y="5045075"/>
          <p14:tracePt t="65914" x="7018338" y="5054600"/>
          <p14:tracePt t="65931" x="7037388" y="5072063"/>
          <p14:tracePt t="65947" x="7045325" y="5081588"/>
          <p14:tracePt t="65982" x="7062788" y="5081588"/>
          <p14:tracePt t="65996" x="7072313" y="5089525"/>
          <p14:tracePt t="66013" x="7081838" y="5099050"/>
          <p14:tracePt t="66029" x="7108825" y="5116513"/>
          <p14:tracePt t="66047" x="7143750" y="5133975"/>
          <p14:tracePt t="66063" x="7188200" y="5153025"/>
          <p14:tracePt t="66080" x="7215188" y="5170488"/>
          <p14:tracePt t="66096" x="7286625" y="5205413"/>
          <p14:tracePt t="66113" x="7367588" y="5232400"/>
          <p14:tracePt t="66130" x="7419975" y="5259388"/>
          <p14:tracePt t="66146" x="7527925" y="5313363"/>
          <p14:tracePt t="66163" x="7634288" y="5367338"/>
          <p14:tracePt t="66179" x="7715250" y="5402263"/>
          <p14:tracePt t="66196" x="7759700" y="5429250"/>
          <p14:tracePt t="66213" x="7769225" y="5429250"/>
          <p14:tracePt t="66280" x="7777163" y="5438775"/>
          <p14:tracePt t="66288" x="7786688" y="5438775"/>
          <p14:tracePt t="66444" x="7786688" y="5446713"/>
          <p14:tracePt t="66460" x="7796213" y="5456238"/>
          <p14:tracePt t="68756" x="7796213" y="5446713"/>
          <p14:tracePt t="68765" x="7796213" y="5411788"/>
          <p14:tracePt t="68782" x="7796213" y="5313363"/>
          <p14:tracePt t="68799" x="7777163" y="5214938"/>
          <p14:tracePt t="68816" x="7759700" y="5108575"/>
          <p14:tracePt t="68833" x="7724775" y="4929188"/>
          <p14:tracePt t="68849" x="7643813" y="4741863"/>
          <p14:tracePt t="68865" x="7589838" y="4633913"/>
          <p14:tracePt t="68882" x="7358063" y="4214813"/>
          <p14:tracePt t="68899" x="7045325" y="3751263"/>
          <p14:tracePt t="68916" x="6688138" y="3303588"/>
          <p14:tracePt t="68932" x="6313488" y="2911475"/>
          <p14:tracePt t="68949" x="5973763" y="2608263"/>
          <p14:tracePt t="68967" x="5545138" y="2232025"/>
          <p14:tracePt t="68983" x="5313363" y="2062163"/>
          <p14:tracePt t="68999" x="5062538" y="1874838"/>
          <p14:tracePt t="69015" x="4751388" y="1660525"/>
          <p14:tracePt t="69031" x="4340225" y="1411288"/>
          <p14:tracePt t="69048" x="4152900" y="1303338"/>
          <p14:tracePt t="69064" x="3795713" y="1108075"/>
          <p14:tracePt t="69081" x="3303588" y="839788"/>
          <p14:tracePt t="69098" x="3054350" y="696913"/>
          <p14:tracePt t="69115" x="2822575" y="571500"/>
          <p14:tracePt t="69131" x="2633663" y="482600"/>
          <p14:tracePt t="69148" x="2455863" y="411163"/>
          <p14:tracePt t="69165" x="2330450" y="366713"/>
          <p14:tracePt t="69181" x="2205038" y="339725"/>
          <p14:tracePt t="69199" x="1973263" y="312738"/>
          <p14:tracePt t="69215" x="1911350" y="295275"/>
          <p14:tracePt t="69231" x="1893888" y="295275"/>
          <p14:tracePt t="69248" x="1874838" y="295275"/>
          <p14:tracePt t="69264" x="1839913" y="322263"/>
          <p14:tracePt t="69329" x="1822450" y="322263"/>
          <p14:tracePt t="69339" x="1812925" y="322263"/>
          <p14:tracePt t="69349" x="1795463" y="322263"/>
          <p14:tracePt t="69364" x="1785938" y="322263"/>
          <p14:tracePt t="69387" x="1776413" y="330200"/>
          <p14:tracePt t="69404" x="1776413" y="339725"/>
          <p14:tracePt t="69480" x="1768475" y="339725"/>
          <p14:tracePt t="69504" x="1751013" y="339725"/>
          <p14:tracePt t="69512" x="1741488" y="339725"/>
          <p14:tracePt t="69521" x="1724025" y="339725"/>
          <p14:tracePt t="69531" x="1704975" y="322263"/>
          <p14:tracePt t="69548" x="1687513" y="303213"/>
          <p14:tracePt t="69565" x="1670050" y="295275"/>
          <p14:tracePt t="69608" x="1670050" y="285750"/>
          <p14:tracePt t="69633" x="1660525" y="285750"/>
          <p14:tracePt t="69649" x="1643063" y="268288"/>
          <p14:tracePt t="69666" x="1625600" y="268288"/>
          <p14:tracePt t="69673" x="1625600" y="258763"/>
          <p14:tracePt t="69682" x="1608138" y="250825"/>
          <p14:tracePt t="69698" x="1598613" y="241300"/>
          <p14:tracePt t="69715" x="1589088" y="241300"/>
          <p14:tracePt t="69731" x="1581150" y="223838"/>
          <p14:tracePt t="69776" x="1571625" y="223838"/>
          <p14:tracePt t="69808" x="1562100" y="223838"/>
          <p14:tracePt t="69816" x="1554163" y="223838"/>
          <p14:tracePt t="69834" x="1544638" y="214313"/>
          <p14:tracePt t="69850" x="1527175" y="214313"/>
          <p14:tracePt t="70882" x="1401763" y="61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424971" y="471352"/>
            <a:ext cx="10297388" cy="11876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Quan sát  viết mẫu chữ hoa </a:t>
            </a:r>
            <a:r>
              <a:rPr lang="vi-VN" sz="3600" b="1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3600" b="1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(cỡ chữ vừa)</a:t>
            </a:r>
            <a:endParaRPr lang="en-US" sz="3600" b="1" dirty="0"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492532" y="317864"/>
            <a:ext cx="822960" cy="85509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HP001 5 hàng" panose="020B0603050302020204" pitchFamily="34" charset="-93"/>
              </a:rPr>
              <a:t>2</a:t>
            </a:r>
            <a:endParaRPr sz="4800" b="1" dirty="0">
              <a:solidFill>
                <a:prstClr val="black"/>
              </a:solidFill>
              <a:latin typeface="HP001 5 hàng" panose="020B0603050302020204" pitchFamily="34" charset="-93"/>
            </a:endParaRPr>
          </a:p>
        </p:txBody>
      </p:sp>
      <p:pic>
        <p:nvPicPr>
          <p:cNvPr id="4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685" y="1642188"/>
            <a:ext cx="7819053" cy="42734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2"/>
    </mc:Choice>
    <mc:Fallback xmlns="">
      <p:transition spd="slow" advTm="6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2" objId="4"/>
        <p14:stopEvt time="4985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483678" y="546126"/>
            <a:ext cx="90376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vi-VN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smtClean="0"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 dirty="0"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693660" y="40859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-93"/>
              </a:rPr>
              <a:t>3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-93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51807"/>
              </p:ext>
            </p:extLst>
          </p:nvPr>
        </p:nvGraphicFramePr>
        <p:xfrm>
          <a:off x="2872210" y="1311131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080853" y="3861091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080853" y="3221011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Double Brace 34"/>
          <p:cNvSpPr/>
          <p:nvPr/>
        </p:nvSpPr>
        <p:spPr>
          <a:xfrm>
            <a:off x="6403354" y="2893408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2303" y="3010176"/>
            <a:ext cx="2495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Độ cao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ô li rưỡi</a:t>
            </a:r>
          </a:p>
        </p:txBody>
      </p:sp>
      <p:sp>
        <p:nvSpPr>
          <p:cNvPr id="9" name="Double Brace 34"/>
          <p:cNvSpPr/>
          <p:nvPr/>
        </p:nvSpPr>
        <p:spPr>
          <a:xfrm rot="5400000">
            <a:off x="3993340" y="4026989"/>
            <a:ext cx="1611850" cy="128301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6112" y="5508349"/>
            <a:ext cx="486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Độ rộng 2 ô li</a:t>
            </a: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6080853" y="2593653"/>
            <a:ext cx="640080" cy="640080"/>
            <a:chOff x="7328483" y="5520493"/>
            <a:chExt cx="640080" cy="640080"/>
          </a:xfrm>
        </p:grpSpPr>
        <p:sp>
          <p:nvSpPr>
            <p:cNvPr id="12" name="Rectangle 1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4181147" y="2593652"/>
            <a:ext cx="1915943" cy="19951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60613" y="45020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00693" y="45020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9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64"/>
    </mc:Choice>
    <mc:Fallback xmlns="">
      <p:transition spd="slow" advTm="38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3744" x="490538" y="5000625"/>
          <p14:tracePt t="3965" x="581025" y="4983163"/>
          <p14:tracePt t="3999" x="847725" y="4965700"/>
          <p14:tracePt t="4074" x="1839913" y="4902200"/>
          <p14:tracePt t="4144" x="3152775" y="4732338"/>
          <p14:tracePt t="4214" x="4857750" y="4268788"/>
          <p14:tracePt t="4283" x="6419850" y="3875088"/>
          <p14:tracePt t="4354" x="6875463" y="3786188"/>
          <p14:tracePt t="4497" x="7089775" y="3867150"/>
          <p14:tracePt t="4535" x="7205663" y="3884613"/>
          <p14:tracePt t="4611" x="7224713" y="3894138"/>
          <p14:tracePt t="4684" x="7188200" y="3919538"/>
          <p14:tracePt t="4757" x="7126288" y="3965575"/>
          <p14:tracePt t="4836" x="7000875" y="4000500"/>
          <p14:tracePt t="4914" x="6786563" y="4054475"/>
          <p14:tracePt t="4985" x="6581775" y="4125913"/>
          <p14:tracePt t="5019" x="6500813" y="4152900"/>
          <p14:tracePt t="5089" x="6411913" y="4197350"/>
          <p14:tracePt t="5159" x="6259513" y="4232275"/>
          <p14:tracePt t="5228" x="6072188" y="4259263"/>
          <p14:tracePt t="5298" x="5919788" y="4259263"/>
          <p14:tracePt t="5368" x="5884863" y="4259263"/>
          <p14:tracePt t="5438" x="5867400" y="4259263"/>
          <p14:tracePt t="5507" x="5857875" y="4259263"/>
          <p14:tracePt t="6157" x="5848350" y="4197350"/>
          <p14:tracePt t="6227" x="5840413" y="4108450"/>
          <p14:tracePt t="6297" x="5813425" y="3990975"/>
          <p14:tracePt t="6370" x="5795963" y="3894138"/>
          <p14:tracePt t="6442" x="5786438" y="3840163"/>
          <p14:tracePt t="6513" x="5776913" y="3776663"/>
          <p14:tracePt t="6551" x="5768975" y="3759200"/>
          <p14:tracePt t="6624" x="5768975" y="3687763"/>
          <p14:tracePt t="6726" x="5768975" y="3660775"/>
          <p14:tracePt t="6796" x="5768975" y="3625850"/>
          <p14:tracePt t="6833" x="5768975" y="3589338"/>
          <p14:tracePt t="6905" x="5768975" y="3517900"/>
          <p14:tracePt t="6943" x="5768975" y="3473450"/>
          <p14:tracePt t="7018" x="5795963" y="3340100"/>
          <p14:tracePt t="7052" x="5813425" y="3241675"/>
          <p14:tracePt t="7121" x="5813425" y="3197225"/>
          <p14:tracePt t="7159" x="5830888" y="3170238"/>
          <p14:tracePt t="7229" x="5830888" y="3116263"/>
          <p14:tracePt t="7299" x="5830888" y="3081338"/>
          <p14:tracePt t="9638" x="5786438" y="3571875"/>
          <p14:tracePt t="9708" x="5661025" y="3956050"/>
          <p14:tracePt t="9780" x="5438775" y="4205288"/>
          <p14:tracePt t="9817" x="5313363" y="4295775"/>
          <p14:tracePt t="9891" x="5170488" y="4411663"/>
          <p14:tracePt t="9924" x="5126038" y="4446588"/>
          <p14:tracePt t="9994" x="4902200" y="4483100"/>
          <p14:tracePt t="10029" x="4510088" y="4510088"/>
          <p14:tracePt t="10101" x="4429125" y="4518025"/>
          <p14:tracePt t="10235" x="4429125" y="4473575"/>
          <p14:tracePt t="10270" x="4429125" y="4446588"/>
          <p14:tracePt t="10340" x="4429125" y="4438650"/>
          <p14:tracePt t="10493" x="4429125" y="4429125"/>
          <p14:tracePt t="10631" x="4446588" y="4419600"/>
          <p14:tracePt t="10701" x="4500563" y="4411663"/>
          <p14:tracePt t="10769" x="4518025" y="4411663"/>
          <p14:tracePt t="10842" x="4572000" y="4402138"/>
          <p14:tracePt t="10879" x="4697413" y="4402138"/>
          <p14:tracePt t="10953" x="4751388" y="4394200"/>
          <p14:tracePt t="11024" x="4965700" y="4429125"/>
          <p14:tracePt t="11096" x="5037138" y="4446588"/>
          <p14:tracePt t="11168" x="5187950" y="4446588"/>
          <p14:tracePt t="11238" x="5276850" y="4446588"/>
          <p14:tracePt t="11307" x="5340350" y="4446588"/>
          <p14:tracePt t="13762" x="5446713" y="4419600"/>
          <p14:tracePt t="13831" x="5562600" y="4367213"/>
          <p14:tracePt t="13903" x="5670550" y="4340225"/>
          <p14:tracePt t="13942" x="5741988" y="4322763"/>
          <p14:tracePt t="14012" x="5803900" y="4286250"/>
          <p14:tracePt t="14084" x="5830888" y="4268788"/>
          <p14:tracePt t="14185" x="5857875" y="4259263"/>
          <p14:tracePt t="14478" x="5867400" y="4259263"/>
          <p14:tracePt t="20191" x="5875338" y="4259263"/>
          <p14:tracePt t="20375" x="5902325" y="4224338"/>
          <p14:tracePt t="20459" x="5902325" y="4205288"/>
          <p14:tracePt t="20536" x="5956300" y="4125913"/>
          <p14:tracePt t="20607" x="5973763" y="4071938"/>
          <p14:tracePt t="20644" x="5983288" y="4027488"/>
          <p14:tracePt t="20719" x="6027738" y="3867150"/>
          <p14:tracePt t="20790" x="6062663" y="3768725"/>
          <p14:tracePt t="20861" x="6062663" y="3741738"/>
          <p14:tracePt t="20932" x="6099175" y="3679825"/>
          <p14:tracePt t="21003" x="6116638" y="3633788"/>
          <p14:tracePt t="21039" x="6116638" y="3616325"/>
          <p14:tracePt t="21109" x="6116638" y="3608388"/>
          <p14:tracePt t="21144" x="6116638" y="3598863"/>
          <p14:tracePt t="21217" x="6116638" y="3589338"/>
          <p14:tracePt t="21331" x="6143625" y="3554413"/>
          <p14:tracePt t="21408" x="6188075" y="3536950"/>
          <p14:tracePt t="21486" x="6205538" y="3517900"/>
          <p14:tracePt t="21563" x="6224588" y="3517900"/>
          <p14:tracePt t="21677" x="6242050" y="3509963"/>
          <p14:tracePt t="21713" x="6259513" y="3500438"/>
          <p14:tracePt t="21793" x="6286500" y="3482975"/>
          <p14:tracePt t="21863" x="6313488" y="3465513"/>
          <p14:tracePt t="21935" x="6330950" y="3438525"/>
          <p14:tracePt t="21972" x="6367463" y="3394075"/>
          <p14:tracePt t="22008" x="6394450" y="3340100"/>
          <p14:tracePt t="22048" x="6402388" y="3313113"/>
          <p14:tracePt t="22118" x="6419850" y="3251200"/>
          <p14:tracePt t="22187" x="6429375" y="3205163"/>
          <p14:tracePt t="22225" x="6438900" y="3187700"/>
          <p14:tracePt t="22298" x="6438900" y="3116263"/>
          <p14:tracePt t="22431" x="6438900" y="3108325"/>
          <p14:tracePt t="22502" x="6438900" y="3098800"/>
          <p14:tracePt t="22884" x="6438900" y="3089275"/>
          <p14:tracePt t="22960" x="6419850" y="3062288"/>
          <p14:tracePt t="23039" x="6411913" y="3054350"/>
          <p14:tracePt t="23115" x="6411913" y="3044825"/>
          <p14:tracePt t="23191" x="6402388" y="3044825"/>
          <p14:tracePt t="23336" x="6394450" y="3036888"/>
          <p14:tracePt t="23370" x="6384925" y="3027363"/>
          <p14:tracePt t="23452" x="6269038" y="3027363"/>
          <p14:tracePt t="23545" x="6251575" y="3017838"/>
          <p14:tracePt t="23579" x="6242050" y="3017838"/>
          <p14:tracePt t="23661" x="6232525" y="3009900"/>
          <p14:tracePt t="23928" x="6296025" y="3017838"/>
          <p14:tracePt t="24009" x="6367463" y="3036888"/>
          <p14:tracePt t="24046" x="6375400" y="3036888"/>
          <p14:tracePt t="24121" x="6402388" y="3044825"/>
          <p14:tracePt t="24192" x="6446838" y="3062288"/>
          <p14:tracePt t="25048" x="6483350" y="3089275"/>
          <p14:tracePt t="25120" x="6500813" y="3098800"/>
          <p14:tracePt t="25221" x="6510338" y="3098800"/>
          <p14:tracePt t="25322" x="6599238" y="3125788"/>
          <p14:tracePt t="25393" x="7045325" y="3232150"/>
          <p14:tracePt t="25463" x="7331075" y="3402013"/>
          <p14:tracePt t="25535" x="7796213" y="3705225"/>
          <p14:tracePt t="25605" x="7983538" y="3795713"/>
          <p14:tracePt t="25675" x="8018463" y="3803650"/>
          <p14:tracePt t="25743" x="8126413" y="3822700"/>
          <p14:tracePt t="25815" x="8589963" y="3919538"/>
          <p14:tracePt t="25886" x="8867775" y="4010025"/>
          <p14:tracePt t="25955" x="8947150" y="4044950"/>
          <p14:tracePt t="26025" x="8956675" y="4054475"/>
          <p14:tracePt t="26059" x="8966200" y="4062413"/>
          <p14:tracePt t="26131" x="9180513" y="4179888"/>
          <p14:tracePt t="26165" x="9197975" y="4187825"/>
          <p14:tracePt t="26843" x="8894763" y="4276725"/>
          <p14:tracePt t="26918" x="8572500" y="4375150"/>
          <p14:tracePt t="26990" x="7956550" y="4527550"/>
          <p14:tracePt t="27061" x="7446963" y="4616450"/>
          <p14:tracePt t="27135" x="6965950" y="4697413"/>
          <p14:tracePt t="27205" x="6402388" y="4768850"/>
          <p14:tracePt t="27278" x="5751513" y="4848225"/>
          <p14:tracePt t="27348" x="5116513" y="4919663"/>
          <p14:tracePt t="27421" x="4902200" y="4946650"/>
          <p14:tracePt t="27457" x="4830763" y="4956175"/>
          <p14:tracePt t="27531" x="4803775" y="4956175"/>
          <p14:tracePt t="27533" x="4786313" y="4956175"/>
          <p14:tracePt t="27601" x="4776788" y="4956175"/>
          <p14:tracePt t="27797" x="4759325" y="4965700"/>
          <p14:tracePt t="29656" x="4768850" y="4946650"/>
          <p14:tracePt t="29693" x="4776788" y="4946650"/>
          <p14:tracePt t="29766" x="5037138" y="4929188"/>
          <p14:tracePt t="29839" x="5072063" y="4919663"/>
          <p14:tracePt t="29912" x="5089525" y="4911725"/>
          <p14:tracePt t="29983" x="5116513" y="4911725"/>
          <p14:tracePt t="30021" x="5126038" y="4902200"/>
          <p14:tracePt t="30057" x="5133975" y="4902200"/>
          <p14:tracePt t="31536" x="5143500" y="4902200"/>
          <p14:tracePt t="31757" x="5143500" y="4911725"/>
          <p14:tracePt t="31834" x="5143500" y="4929188"/>
          <p14:tracePt t="31907" x="5089525" y="5062538"/>
          <p14:tracePt t="31943" x="5018088" y="5187950"/>
          <p14:tracePt t="32015" x="4857750" y="5375275"/>
          <p14:tracePt t="32050" x="4776788" y="5446713"/>
          <p14:tracePt t="32089" x="4732338" y="5465763"/>
          <p14:tracePt t="32128" x="4724400" y="5465763"/>
          <p14:tracePt t="32200" x="4670425" y="5510213"/>
          <p14:tracePt t="32270" x="4643438" y="5527675"/>
          <p14:tracePt t="32339" x="4572000" y="5616575"/>
          <p14:tracePt t="32371" x="4537075" y="5680075"/>
          <p14:tracePt t="32441" x="4491038" y="5732463"/>
          <p14:tracePt t="32513" x="4367213" y="5786438"/>
          <p14:tracePt t="32582" x="4340225" y="5795963"/>
          <p14:tracePt t="32654" x="4259263" y="5795963"/>
          <p14:tracePt t="32723" x="4170363" y="5803900"/>
          <p14:tracePt t="32756" x="4143375" y="5813425"/>
          <p14:tracePt t="32825" x="4108450" y="5822950"/>
          <p14:tracePt t="32930" x="4071938" y="5840413"/>
          <p14:tracePt t="33002" x="4037013" y="5857875"/>
          <p14:tracePt t="33072" x="3902075" y="5929313"/>
          <p14:tracePt t="33144" x="3867150" y="5946775"/>
          <p14:tracePt t="33246" x="3857625" y="5946775"/>
          <p14:tracePt t="33914" x="3929063" y="5929313"/>
          <p14:tracePt t="33989" x="4037013" y="5929313"/>
          <p14:tracePt t="34066" x="4313238" y="5946775"/>
          <p14:tracePt t="34104" x="4465638" y="5946775"/>
          <p14:tracePt t="34178" x="4652963" y="5946775"/>
          <p14:tracePt t="34251" x="4884738" y="5965825"/>
          <p14:tracePt t="34286" x="4965700" y="5965825"/>
          <p14:tracePt t="34359" x="5268913" y="5965825"/>
          <p14:tracePt t="34433" x="5367338" y="5965825"/>
          <p14:tracePt t="34510" x="5402263" y="5956300"/>
          <p14:tracePt t="34547" x="5411788" y="5956300"/>
          <p14:tracePt t="35217" x="5456238" y="5946775"/>
          <p14:tracePt t="35256" x="5473700" y="5946775"/>
          <p14:tracePt t="35331" x="5491163" y="5946775"/>
          <p14:tracePt t="35435" x="5589588" y="5946775"/>
          <p14:tracePt t="35476" x="5715000" y="5965825"/>
          <p14:tracePt t="35512" x="5732463" y="5973763"/>
          <p14:tracePt t="35552" x="5786438" y="5983288"/>
          <p14:tracePt t="35625" x="5946775" y="6000750"/>
          <p14:tracePt t="35698" x="6099175" y="6010275"/>
          <p14:tracePt t="35804" x="6116638" y="6010275"/>
          <p14:tracePt t="35910" x="6134100" y="6010275"/>
          <p14:tracePt t="36178" x="6153150" y="6010275"/>
          <p14:tracePt t="36253" x="6180138" y="6010275"/>
          <p14:tracePt t="36327" x="6205538" y="5991225"/>
          <p14:tracePt t="36400" x="6153150" y="5715000"/>
          <p14:tracePt t="36473" x="5268913" y="3911600"/>
          <p14:tracePt t="36547" x="4071938" y="1785938"/>
          <p14:tracePt t="36622" x="3608388" y="1419225"/>
          <p14:tracePt t="36660" x="3348038" y="1250950"/>
          <p14:tracePt t="36696" x="3286125" y="1187450"/>
          <p14:tracePt t="36770" x="2670175" y="928688"/>
          <p14:tracePt t="36842" x="2187575" y="687388"/>
          <p14:tracePt t="36918" x="2000250" y="633413"/>
          <p14:tracePt t="36991" x="1893888" y="561975"/>
          <p14:tracePt t="37062" x="1847850" y="536575"/>
          <p14:tracePt t="37135" x="1714500" y="411163"/>
          <p14:tracePt t="37204" x="1643063" y="374650"/>
          <p14:tracePt t="37239" x="1598613" y="339725"/>
          <p14:tracePt t="37310" x="1544638" y="268288"/>
          <p14:tracePt t="38532" x="1446213" y="1158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1206131" y="2352718"/>
            <a:ext cx="2979426" cy="310258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627958" y="148295"/>
            <a:ext cx="10398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C (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4000" b="1" dirty="0" smtClean="0">
                <a:solidFill>
                  <a:prstClr val="black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)</a:t>
            </a:r>
            <a:endParaRPr lang="en-US" sz="4000" b="1" dirty="0">
              <a:solidFill>
                <a:prstClr val="black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804998" y="26175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prstClr val="black"/>
                </a:solidFill>
                <a:latin typeface="HP001 5 hàng" panose="020B0603050302020204" pitchFamily="34" charset="-93"/>
              </a:rPr>
              <a:t>4</a:t>
            </a:r>
            <a:endParaRPr sz="4000" b="1" dirty="0">
              <a:solidFill>
                <a:prstClr val="black"/>
              </a:solidFill>
              <a:latin typeface="HP001 5 hàng" panose="020B0603050302020204" pitchFamily="34" charset="-93"/>
            </a:endParaRPr>
          </a:p>
        </p:txBody>
      </p:sp>
      <p:pic>
        <p:nvPicPr>
          <p:cNvPr id="5" name="HƯỚNG DẪN QUY TRÌNH VIẾT CHỮ D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45" end="421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1217" y="1670120"/>
            <a:ext cx="6858000" cy="450528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8"/>
    </mc:Choice>
    <mc:Fallback xmlns="">
      <p:transition spd="slow" advTm="4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83" objId="5"/>
        <p14:stopEvt time="3655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g từ xanh kẻ ô ly cho tiểu học treo tường 2,4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266" y="-430670"/>
            <a:ext cx="12810148" cy="737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674803" y="413970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b="1" dirty="0" smtClean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Viết từ, </a:t>
            </a:r>
            <a:r>
              <a:rPr lang="en-US" b="1" dirty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câu ứng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460" y="1492575"/>
            <a:ext cx="26186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45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Dĩ An</a:t>
            </a:r>
            <a:endParaRPr lang="en-US" sz="45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460" y="3317759"/>
            <a:ext cx="613670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45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Dung dăng dung dẻ</a:t>
            </a:r>
            <a:endParaRPr lang="en-US" sz="45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675" y="4191383"/>
            <a:ext cx="613670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4500" b="1" dirty="0" smtClean="0">
                <a:solidFill>
                  <a:prstClr val="white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Dắt trẻ đi chơi.</a:t>
            </a:r>
            <a:endParaRPr lang="en-US" sz="4500" b="1" dirty="0">
              <a:solidFill>
                <a:prstClr val="white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939" y="1460124"/>
            <a:ext cx="6912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7534" y="1468922"/>
            <a:ext cx="81945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smtClean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A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675" y="4164879"/>
            <a:ext cx="6912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vi-VN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431" y="3291255"/>
            <a:ext cx="6912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vi-VN" dirty="0">
              <a:solidFill>
                <a:srgbClr val="FFFF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41063" y="3935896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93521" y="3922644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31863" y="3909392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09605" y="3896140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90959" y="3916017"/>
            <a:ext cx="2973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03661" y="4817165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0994" y="3889514"/>
            <a:ext cx="2973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05244" y="3889514"/>
            <a:ext cx="2973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22032" y="4757531"/>
            <a:ext cx="29733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68867" y="4817165"/>
            <a:ext cx="297333" cy="0"/>
          </a:xfrm>
          <a:prstGeom prst="line">
            <a:avLst/>
          </a:prstGeom>
          <a:ln w="57150">
            <a:solidFill>
              <a:srgbClr val="0E01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05098" y="4797288"/>
            <a:ext cx="297333" cy="0"/>
          </a:xfrm>
          <a:prstGeom prst="line">
            <a:avLst/>
          </a:prstGeom>
          <a:ln w="57150">
            <a:solidFill>
              <a:srgbClr val="0E01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4803" y="4797288"/>
            <a:ext cx="2973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324" y="0"/>
            <a:ext cx="5420723" cy="6255026"/>
          </a:xfrm>
          <a:prstGeom prst="rect">
            <a:avLst/>
          </a:prstGeom>
        </p:spPr>
      </p:pic>
      <p:sp>
        <p:nvSpPr>
          <p:cNvPr id="32" name="Right Bracket 31"/>
          <p:cNvSpPr/>
          <p:nvPr/>
        </p:nvSpPr>
        <p:spPr>
          <a:xfrm rot="16200000">
            <a:off x="2111607" y="3361381"/>
            <a:ext cx="103916" cy="322268"/>
          </a:xfrm>
          <a:prstGeom prst="rightBracke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pic>
        <p:nvPicPr>
          <p:cNvPr id="34" name="Audio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27"/>
    </mc:Choice>
    <mc:Fallback xmlns="">
      <p:transition spd="slow" advTm="20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32" grpId="0" animBg="1"/>
      <p:bldP spid="32" grpId="1" animBg="1"/>
    </p:bldLst>
  </p:timing>
  <p:extLst>
    <p:ext uri="{3A86A75C-4F4B-4683-9AE1-C65F6400EC91}">
      <p14:laserTraceLst xmlns:p14="http://schemas.microsoft.com/office/powerpoint/2010/main">
        <p14:tracePtLst>
          <p14:tracePt t="4913" x="679450" y="5027613"/>
          <p14:tracePt t="6004" x="1196975" y="3786188"/>
          <p14:tracePt t="6291" x="1741488" y="2330450"/>
          <p14:tracePt t="6565" x="1751013" y="2295525"/>
          <p14:tracePt t="7120" x="1616075" y="1973263"/>
          <p14:tracePt t="7670" x="1268413" y="1724025"/>
          <p14:tracePt t="8231" x="1179513" y="1714500"/>
          <p14:tracePt t="8499" x="1152525" y="1776413"/>
          <p14:tracePt t="9053" x="955675" y="2062163"/>
          <p14:tracePt t="9336" x="1724025" y="2160588"/>
          <p14:tracePt t="9610" x="1830388" y="2179638"/>
          <p14:tracePt t="10665" x="1758950" y="2160588"/>
          <p14:tracePt t="11206" x="1490663" y="2081213"/>
          <p14:tracePt t="11762" x="642938" y="1884363"/>
          <p14:tracePt t="12033" x="588963" y="1884363"/>
          <p14:tracePt t="12581" x="428625" y="1874838"/>
          <p14:tracePt t="14205" x="741363" y="1884363"/>
          <p14:tracePt t="14768" x="1071563" y="1901825"/>
          <p14:tracePt t="15050" x="1517650" y="1938338"/>
          <p14:tracePt t="15588" x="1741488" y="1973263"/>
          <p14:tracePt t="20631" x="1276350" y="1938338"/>
          <p14:tracePt t="20915" x="866775" y="1893888"/>
          <p14:tracePt t="21182" x="785813" y="1884363"/>
          <p14:tracePt t="21717" x="642938" y="1901825"/>
          <p14:tracePt t="23078" x="893763" y="1928813"/>
          <p14:tracePt t="23642" x="2062163" y="2125663"/>
          <p14:tracePt t="24203" x="2598738" y="2259013"/>
          <p14:tracePt t="25549" x="1830388" y="2214563"/>
          <p14:tracePt t="26107" x="1204913" y="2098675"/>
          <p14:tracePt t="26659" x="1027113" y="2081213"/>
          <p14:tracePt t="27197" x="973138" y="2071688"/>
          <p14:tracePt t="27734" x="1196975" y="2098675"/>
          <p14:tracePt t="28014" x="1679575" y="2143125"/>
          <p14:tracePt t="28553" x="1687513" y="2143125"/>
          <p14:tracePt t="32601" x="1295400" y="2054225"/>
          <p14:tracePt t="33171" x="1160463" y="2054225"/>
          <p14:tracePt t="33992" x="1965325" y="2017713"/>
          <p14:tracePt t="34278" x="2197100" y="2017713"/>
          <p14:tracePt t="34566" x="2455863" y="2036763"/>
          <p14:tracePt t="44643" x="571500" y="5153025"/>
          <p14:tracePt t="45200" x="588963" y="5153025"/>
          <p14:tracePt t="46888" x="36513" y="5776913"/>
          <p14:tracePt t="47179" x="1366838" y="4786313"/>
          <p14:tracePt t="47456" x="1812925" y="4759325"/>
          <p14:tracePt t="47729" x="1911350" y="4705350"/>
          <p14:tracePt t="48281" x="1919288" y="4705350"/>
          <p14:tracePt t="49128" x="1312863" y="4010025"/>
          <p14:tracePt t="49677" x="1179513" y="4205288"/>
          <p14:tracePt t="50233" x="1152525" y="4197350"/>
          <p14:tracePt t="50782" x="1160463" y="4197350"/>
          <p14:tracePt t="56803" x="1169988" y="4125913"/>
          <p14:tracePt t="57086" x="1169988" y="4044950"/>
          <p14:tracePt t="57632" x="1169988" y="4037013"/>
          <p14:tracePt t="58208" x="1036638" y="4643438"/>
          <p14:tracePt t="58788" x="1062038" y="5367338"/>
          <p14:tracePt t="59065" x="1062038" y="5375275"/>
          <p14:tracePt t="60154" x="1062038" y="5384800"/>
          <p14:tracePt t="62356" x="1258888" y="3608388"/>
          <p14:tracePt t="62647" x="1795463" y="2643188"/>
          <p14:tracePt t="63222" x="1990725" y="3098800"/>
          <p14:tracePt t="63798" x="2152650" y="4062413"/>
          <p14:tracePt t="64084" x="2170113" y="4179888"/>
          <p14:tracePt t="65193" x="2170113" y="4187825"/>
          <p14:tracePt t="67182" x="2179638" y="4089400"/>
          <p14:tracePt t="67476" x="2179638" y="4071938"/>
          <p14:tracePt t="73217" x="2179638" y="4062413"/>
          <p14:tracePt t="74343" x="2179638" y="4054475"/>
          <p14:tracePt t="74623" x="2179638" y="4027488"/>
          <p14:tracePt t="84628" x="1196975" y="3946525"/>
          <p14:tracePt t="85209" x="723900" y="4108450"/>
          <p14:tracePt t="85800" x="785813" y="5072063"/>
          <p14:tracePt t="86090" x="785813" y="5099050"/>
          <p14:tracePt t="86668" x="2446338" y="4340225"/>
          <p14:tracePt t="87253" x="2276475" y="3625850"/>
          <p14:tracePt t="87826" x="1911350" y="3822700"/>
          <p14:tracePt t="88122" x="3054350" y="3902075"/>
          <p14:tracePt t="88699" x="3848100" y="3875088"/>
          <p14:tracePt t="89285" x="4983163" y="3840163"/>
          <p14:tracePt t="89859" x="5715000" y="4010025"/>
          <p14:tracePt t="90155" x="4840288" y="4562475"/>
          <p14:tracePt t="90743" x="3197225" y="4902200"/>
          <p14:tracePt t="91316" x="2955925" y="4938713"/>
          <p14:tracePt t="95806" x="3251200" y="3803650"/>
          <p14:tracePt t="96102" x="3330575" y="3429000"/>
          <p14:tracePt t="96684" x="3286125" y="3089275"/>
          <p14:tracePt t="97264" x="3054350" y="3259138"/>
          <p14:tracePt t="97844" x="2840038" y="3446463"/>
          <p14:tracePt t="98139" x="2544763" y="3795713"/>
          <p14:tracePt t="98704" x="2490788" y="3875088"/>
          <p14:tracePt t="100697" x="2759075" y="4205288"/>
          <p14:tracePt t="100993" x="3081338" y="4803775"/>
          <p14:tracePt t="101287" x="3160713" y="5241925"/>
          <p14:tracePt t="101849" x="3160713" y="5276850"/>
          <p14:tracePt t="102697" x="3143250" y="5268913"/>
          <p14:tracePt t="104113" x="3108325" y="5259388"/>
          <p14:tracePt t="111754" x="1054100" y="4884738"/>
          <p14:tracePt t="112348" x="0" y="3990975"/>
          <p14:tracePt t="112643" x="276225" y="4179888"/>
          <p14:tracePt t="113243" x="1500188" y="4643438"/>
          <p14:tracePt t="113540" x="2251075" y="4751388"/>
          <p14:tracePt t="113835" x="2894013" y="4884738"/>
          <p14:tracePt t="114420" x="2428875" y="4705350"/>
          <p14:tracePt t="114715" x="2044700" y="4625975"/>
          <p14:tracePt t="115291" x="1758950" y="4616450"/>
          <p14:tracePt t="118419" x="1884363" y="4670425"/>
          <p14:tracePt t="118717" x="2009775" y="4697413"/>
          <p14:tracePt t="143280" x="2017713" y="4697413"/>
          <p14:tracePt t="143865" x="3509963" y="4786313"/>
          <p14:tracePt t="144446" x="3517900" y="4786313"/>
          <p14:tracePt t="152825" x="5884863" y="4813300"/>
          <p14:tracePt t="153413" x="6286500" y="4554538"/>
          <p14:tracePt t="153711" x="6626225" y="4724400"/>
          <p14:tracePt t="154310" x="7875588" y="3902075"/>
          <p14:tracePt t="154914" x="8616950" y="3509963"/>
          <p14:tracePt t="155201" x="8626475" y="3500438"/>
          <p14:tracePt t="155790" x="8956675" y="3581400"/>
          <p14:tracePt t="156396" x="9242425" y="2867025"/>
          <p14:tracePt t="156696" x="9153525" y="2867025"/>
          <p14:tracePt t="157875" x="8027988" y="3143250"/>
          <p14:tracePt t="158481" x="8609013" y="4205288"/>
          <p14:tracePt t="158783" x="9170988" y="4224338"/>
          <p14:tracePt t="159376" x="9340850" y="4081463"/>
          <p14:tracePt t="159953" x="9348788" y="4081463"/>
          <p14:tracePt t="187436" x="8491538" y="1465263"/>
          <p14:tracePt t="187743" x="8394700" y="1500188"/>
          <p14:tracePt t="188345" x="6500813" y="1697038"/>
          <p14:tracePt t="188950" x="5518150" y="2089150"/>
          <p14:tracePt t="196962" x="5062538" y="1500188"/>
          <p14:tracePt t="197275" x="3857625" y="0"/>
          <p14:tracePt t="197578" x="3143250" y="0"/>
          <p14:tracePt t="197889" x="171450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" b="5708"/>
          <a:stretch/>
        </p:blipFill>
        <p:spPr bwMode="auto">
          <a:xfrm>
            <a:off x="-96253" y="0"/>
            <a:ext cx="12288253" cy="6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1017" y="738837"/>
            <a:ext cx="1001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5400" b="1" dirty="0">
              <a:solidFill>
                <a:srgbClr val="FF0000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0842" y="738836"/>
            <a:ext cx="1001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3221" y="577222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860121" y="556095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10774709" y="577222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8900227" y="1815401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10814815" y="1836528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1096447" y="1778232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3015221" y="1749140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4982121" y="1728013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6896709" y="1749140"/>
            <a:ext cx="132522" cy="1325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715270" y="2784000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3289" y="2783999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17910" y="2736551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268968" y="275695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72208" y="2776662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91020" y="276130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404869" y="275695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513882" y="3903632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224973" y="3878989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96359" y="277116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31061" y="389557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34154" y="622824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0613" y="2783999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825932" y="3899598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276990" y="391999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680230" y="3939709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099042" y="392434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412891" y="391999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0004381" y="393421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33240" y="5067939"/>
            <a:ext cx="66642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528125" y="5064827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825932" y="5070675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223231" y="509541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276990" y="509107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8680230" y="5110786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099042" y="509542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12891" y="509107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10004381" y="5105292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FF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577870" y="746858"/>
            <a:ext cx="1001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0"/>
    </mc:Choice>
    <mc:Fallback xmlns="">
      <p:transition spd="slow" advTm="6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7" grpId="0" animBg="1"/>
      <p:bldP spid="8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1" grpId="0"/>
    </p:bldLst>
  </p:timing>
  <p:extLst mod="1">
    <p:ext uri="{3A86A75C-4F4B-4683-9AE1-C65F6400EC91}">
      <p14:laserTraceLst xmlns:p14="http://schemas.microsoft.com/office/powerpoint/2010/main">
        <p14:tracePtLst>
          <p14:tracePt t="4484" x="714375" y="5037138"/>
          <p14:tracePt t="5011" x="714375" y="5027613"/>
          <p14:tracePt t="9419" x="847725" y="4875213"/>
          <p14:tracePt t="9429" x="982663" y="4741863"/>
          <p14:tracePt t="9444" x="1108075" y="4608513"/>
          <p14:tracePt t="9461" x="1187450" y="4518025"/>
          <p14:tracePt t="9476" x="1258888" y="4429125"/>
          <p14:tracePt t="9493" x="1330325" y="4313238"/>
          <p14:tracePt t="9510" x="1411288" y="4197350"/>
          <p14:tracePt t="9517" x="1509713" y="4062413"/>
          <p14:tracePt t="9527" x="1571625" y="3983038"/>
          <p14:tracePt t="9543" x="1758950" y="3813175"/>
          <p14:tracePt t="9559" x="1893888" y="3679825"/>
          <p14:tracePt t="9576" x="1990725" y="3571875"/>
          <p14:tracePt t="9592" x="2044700" y="3509963"/>
          <p14:tracePt t="9609" x="2054225" y="3490913"/>
          <p14:tracePt t="9625" x="2062163" y="3473450"/>
          <p14:tracePt t="9642" x="2062163" y="3455988"/>
          <p14:tracePt t="9659" x="2071688" y="3446463"/>
          <p14:tracePt t="9675" x="2071688" y="3429000"/>
          <p14:tracePt t="9695" x="2071688" y="3419475"/>
          <p14:tracePt t="15043" x="2419350" y="3589338"/>
          <p14:tracePt t="15599" x="2419350" y="3571875"/>
          <p14:tracePt t="15605" x="2419350" y="3562350"/>
          <p14:tracePt t="15619" x="2419350" y="3544888"/>
          <p14:tracePt t="15630" x="2419350" y="3536950"/>
          <p14:tracePt t="15646" x="2419350" y="3517900"/>
          <p14:tracePt t="15663" x="2419350" y="3482975"/>
          <p14:tracePt t="15680" x="2419350" y="3446463"/>
          <p14:tracePt t="15697" x="2411413" y="3429000"/>
          <p14:tracePt t="15713" x="2411413" y="3411538"/>
          <p14:tracePt t="15729" x="2411413" y="3384550"/>
          <p14:tracePt t="15747" x="2411413" y="3367088"/>
          <p14:tracePt t="15763" x="2393950" y="3357563"/>
          <p14:tracePt t="15780" x="2384425" y="3357563"/>
          <p14:tracePt t="15797" x="2366963" y="3357563"/>
          <p14:tracePt t="15815" x="2357438" y="3348038"/>
          <p14:tracePt t="15830" x="2347913" y="3348038"/>
          <p14:tracePt t="15847" x="2339975" y="3340100"/>
          <p14:tracePt t="15863" x="2330450" y="3330575"/>
          <p14:tracePt t="15880" x="2312988" y="3322638"/>
          <p14:tracePt t="15897" x="2312988" y="3295650"/>
          <p14:tracePt t="15913" x="2303463" y="3268663"/>
          <p14:tracePt t="15930" x="2295525" y="3241675"/>
          <p14:tracePt t="15947" x="2295525" y="3214688"/>
          <p14:tracePt t="15963" x="2295525" y="3179763"/>
          <p14:tracePt t="15980" x="2295525" y="3143250"/>
          <p14:tracePt t="15998" x="2295525" y="3098800"/>
          <p14:tracePt t="16014" x="2295525" y="3062288"/>
          <p14:tracePt t="16031" x="2295525" y="3000375"/>
          <p14:tracePt t="16047" x="2286000" y="2938463"/>
          <p14:tracePt t="16063" x="2259013" y="2813050"/>
          <p14:tracePt t="16080" x="2241550" y="2705100"/>
          <p14:tracePt t="16096" x="2241550" y="2616200"/>
          <p14:tracePt t="16114" x="2214563" y="2455863"/>
          <p14:tracePt t="16129" x="2205038" y="2401888"/>
          <p14:tracePt t="16147" x="2179638" y="2303463"/>
          <p14:tracePt t="16164" x="2152650" y="2187575"/>
          <p14:tracePt t="16180" x="2125663" y="2071688"/>
          <p14:tracePt t="16197" x="2081213" y="1919288"/>
          <p14:tracePt t="16214" x="2044700" y="1830388"/>
          <p14:tracePt t="16230" x="2000250" y="1731963"/>
          <p14:tracePt t="16247" x="1973263" y="1652588"/>
          <p14:tracePt t="16263" x="1946275" y="1581150"/>
          <p14:tracePt t="16281" x="1901825" y="1509713"/>
          <p14:tracePt t="16298" x="1812925" y="1411288"/>
          <p14:tracePt t="16312" x="1776413" y="1374775"/>
          <p14:tracePt t="16329" x="1724025" y="1322388"/>
          <p14:tracePt t="16346" x="1704975" y="1276350"/>
          <p14:tracePt t="16362" x="1697038" y="1258888"/>
          <p14:tracePt t="16379" x="1679575" y="1241425"/>
          <p14:tracePt t="16395" x="1643063" y="1223963"/>
          <p14:tracePt t="16413" x="1616075" y="1204913"/>
          <p14:tracePt t="16429" x="1608138" y="1204913"/>
          <p14:tracePt t="16446" x="1598613" y="1187450"/>
          <p14:tracePt t="16479" x="1581150" y="1179513"/>
          <p14:tracePt t="16496" x="1571625" y="1169988"/>
          <p14:tracePt t="16512" x="1554163" y="1169988"/>
          <p14:tracePt t="16575" x="1544638" y="1169988"/>
          <p14:tracePt t="16591" x="1536700" y="1169988"/>
          <p14:tracePt t="16600" x="1517650" y="1169988"/>
          <p14:tracePt t="16632" x="1517650" y="1179513"/>
          <p14:tracePt t="16807" x="1509713" y="1179513"/>
          <p14:tracePt t="16935" x="1500188" y="1187450"/>
          <p14:tracePt t="16999" x="1490663" y="1187450"/>
          <p14:tracePt t="17111" x="1490663" y="1196975"/>
          <p14:tracePt t="17151" x="1482725" y="1196975"/>
          <p14:tracePt t="17927" x="1473200" y="1196975"/>
          <p14:tracePt t="17971" x="1465263" y="1196975"/>
          <p14:tracePt t="18079" x="1455738" y="1196975"/>
          <p14:tracePt t="18175" x="1446213" y="1196975"/>
          <p14:tracePt t="18955" x="1438275" y="1196975"/>
          <p14:tracePt t="18964" x="1428750" y="1196975"/>
          <p14:tracePt t="18971" x="1419225" y="1196975"/>
          <p14:tracePt t="18987" x="1419225" y="1187450"/>
          <p14:tracePt t="18998" x="1401763" y="1187450"/>
          <p14:tracePt t="19017" x="1384300" y="1179513"/>
          <p14:tracePt t="19047" x="1374775" y="1169988"/>
          <p14:tracePt t="19069" x="1366838" y="1169988"/>
          <p14:tracePt t="19094" x="1366838" y="1160463"/>
          <p14:tracePt t="19101" x="1357313" y="1160463"/>
          <p14:tracePt t="19113" x="1347788" y="1160463"/>
          <p14:tracePt t="19168" x="1347788" y="1152525"/>
          <p14:tracePt t="19223" x="1339850" y="1143000"/>
          <p14:tracePt t="21295" x="1347788" y="1143000"/>
          <p14:tracePt t="21303" x="1374775" y="1143000"/>
          <p14:tracePt t="21317" x="1393825" y="1143000"/>
          <p14:tracePt t="21334" x="1490663" y="1143000"/>
          <p14:tracePt t="21350" x="1554163" y="1143000"/>
          <p14:tracePt t="21366" x="1633538" y="1143000"/>
          <p14:tracePt t="21383" x="1714500" y="1152525"/>
          <p14:tracePt t="21399" x="1776413" y="1152525"/>
          <p14:tracePt t="21416" x="1946275" y="1152525"/>
          <p14:tracePt t="21432" x="2143125" y="1160463"/>
          <p14:tracePt t="21449" x="2322513" y="1160463"/>
          <p14:tracePt t="21466" x="2446338" y="1160463"/>
          <p14:tracePt t="21483" x="2500313" y="1160463"/>
          <p14:tracePt t="21498" x="2527300" y="1160463"/>
          <p14:tracePt t="21515" x="2536825" y="1160463"/>
          <p14:tracePt t="21531" x="2581275" y="1160463"/>
          <p14:tracePt t="21536" x="2608263" y="1160463"/>
          <p14:tracePt t="21548" x="2643188" y="1152525"/>
          <p14:tracePt t="21565" x="2687638" y="1143000"/>
          <p14:tracePt t="21581" x="2732088" y="1133475"/>
          <p14:tracePt t="21598" x="2759075" y="1133475"/>
          <p14:tracePt t="21615" x="2795588" y="1125538"/>
          <p14:tracePt t="21631" x="2813050" y="1125538"/>
          <p14:tracePt t="21648" x="2830513" y="1125538"/>
          <p14:tracePt t="21665" x="2840038" y="1125538"/>
          <p14:tracePt t="21681" x="2847975" y="1125538"/>
          <p14:tracePt t="21742" x="2857500" y="1116013"/>
          <p14:tracePt t="21750" x="2867025" y="1116013"/>
          <p14:tracePt t="21765" x="2894013" y="1108075"/>
          <p14:tracePt t="21782" x="2901950" y="1108075"/>
          <p14:tracePt t="21798" x="2919413" y="1108075"/>
          <p14:tracePt t="21815" x="2928938" y="1108075"/>
          <p14:tracePt t="21831" x="2938463" y="1108075"/>
          <p14:tracePt t="21849" x="2946400" y="1108075"/>
          <p14:tracePt t="21866" x="2965450" y="1098550"/>
          <p14:tracePt t="21882" x="2990850" y="1089025"/>
          <p14:tracePt t="21898" x="3000375" y="1089025"/>
          <p14:tracePt t="21915" x="3036888" y="1071563"/>
          <p14:tracePt t="21932" x="3054350" y="1071563"/>
          <p14:tracePt t="21949" x="3062288" y="1071563"/>
          <p14:tracePt t="21966" x="3071813" y="1071563"/>
          <p14:tracePt t="21982" x="3081338" y="1062038"/>
          <p14:tracePt t="23123" x="3089275" y="1062038"/>
          <p14:tracePt t="23136" x="3125788" y="1062038"/>
          <p14:tracePt t="23143" x="3152775" y="1062038"/>
          <p14:tracePt t="23153" x="3179763" y="1071563"/>
          <p14:tracePt t="23167" x="3232150" y="1081088"/>
          <p14:tracePt t="23183" x="3322638" y="1098550"/>
          <p14:tracePt t="23200" x="3482975" y="1125538"/>
          <p14:tracePt t="23218" x="3768725" y="1169988"/>
          <p14:tracePt t="23234" x="3929063" y="1187450"/>
          <p14:tracePt t="23250" x="4081463" y="1214438"/>
          <p14:tracePt t="23267" x="4170363" y="1214438"/>
          <p14:tracePt t="23284" x="4313238" y="1214438"/>
          <p14:tracePt t="23300" x="4438650" y="1214438"/>
          <p14:tracePt t="23318" x="4633913" y="1214438"/>
          <p14:tracePt t="23333" x="4768850" y="1214438"/>
          <p14:tracePt t="23350" x="4884738" y="1214438"/>
          <p14:tracePt t="23366" x="4973638" y="1214438"/>
          <p14:tracePt t="23382" x="4991100" y="1214438"/>
          <p14:tracePt t="23399" x="5000625" y="1223963"/>
          <p14:tracePt t="23432" x="5010150" y="1223963"/>
          <p14:tracePt t="23450" x="5054600" y="1223963"/>
          <p14:tracePt t="23466" x="5081588" y="1223963"/>
          <p14:tracePt t="23483" x="5089525" y="1223963"/>
          <p14:tracePt t="24163" x="5099050" y="1223963"/>
          <p14:tracePt t="24191" x="5099050" y="1231900"/>
          <p14:tracePt t="24197" x="5089525" y="1241425"/>
          <p14:tracePt t="24247" x="5081588" y="1241425"/>
          <p14:tracePt t="24279" x="5072063" y="1250950"/>
          <p14:tracePt t="24307" x="5062538" y="1250950"/>
          <p14:tracePt t="24339" x="5054600" y="1250950"/>
          <p14:tracePt t="24371" x="5045075" y="1250950"/>
          <p14:tracePt t="24384" x="5037138" y="1250950"/>
          <p14:tracePt t="24415" x="5027613" y="1258888"/>
          <p14:tracePt t="25143" x="5037138" y="1258888"/>
          <p14:tracePt t="25151" x="5072063" y="1250950"/>
          <p14:tracePt t="25169" x="5197475" y="1231900"/>
          <p14:tracePt t="25185" x="5313363" y="1231900"/>
          <p14:tracePt t="25202" x="5340350" y="1231900"/>
          <p14:tracePt t="25219" x="5357813" y="1231900"/>
          <p14:tracePt t="25235" x="5367338" y="1231900"/>
          <p14:tracePt t="25252" x="5402263" y="1231900"/>
          <p14:tracePt t="25268" x="5473700" y="1231900"/>
          <p14:tracePt t="25286" x="5680075" y="1204913"/>
          <p14:tracePt t="25302" x="5795963" y="1179513"/>
          <p14:tracePt t="25319" x="5875338" y="1160463"/>
          <p14:tracePt t="25335" x="5929313" y="1143000"/>
          <p14:tracePt t="25351" x="5965825" y="1125538"/>
          <p14:tracePt t="25368" x="6000750" y="1108075"/>
          <p14:tracePt t="25386" x="6054725" y="1089025"/>
          <p14:tracePt t="25401" x="6062663" y="1089025"/>
          <p14:tracePt t="25418" x="6108700" y="1062038"/>
          <p14:tracePt t="25434" x="6143625" y="1044575"/>
          <p14:tracePt t="25451" x="6170613" y="1036638"/>
          <p14:tracePt t="25471" x="6197600" y="1017588"/>
          <p14:tracePt t="25486" x="6224588" y="1000125"/>
          <p14:tracePt t="25501" x="6269038" y="990600"/>
          <p14:tracePt t="25517" x="6340475" y="973138"/>
          <p14:tracePt t="25534" x="6394450" y="946150"/>
          <p14:tracePt t="25550" x="6456363" y="919163"/>
          <p14:tracePt t="25567" x="6483350" y="919163"/>
          <p14:tracePt t="25583" x="6518275" y="901700"/>
          <p14:tracePt t="25601" x="6554788" y="893763"/>
          <p14:tracePt t="25618" x="6608763" y="884238"/>
          <p14:tracePt t="25635" x="6680200" y="866775"/>
          <p14:tracePt t="25651" x="6705600" y="866775"/>
          <p14:tracePt t="25668" x="6732588" y="847725"/>
          <p14:tracePt t="25686" x="6759575" y="830263"/>
          <p14:tracePt t="25702" x="6786563" y="830263"/>
          <p14:tracePt t="25719" x="6813550" y="812800"/>
          <p14:tracePt t="25735" x="6848475" y="785813"/>
          <p14:tracePt t="25751" x="6875463" y="776288"/>
          <p14:tracePt t="25768" x="6884988" y="768350"/>
          <p14:tracePt t="25786" x="6894513" y="758825"/>
          <p14:tracePt t="25801" x="6902450" y="750888"/>
          <p14:tracePt t="25818" x="6911975" y="750888"/>
          <p14:tracePt t="25835" x="6929438" y="731838"/>
          <p14:tracePt t="25852" x="6938963" y="723900"/>
          <p14:tracePt t="25869" x="6946900" y="714375"/>
          <p14:tracePt t="25885" x="6956425" y="704850"/>
          <p14:tracePt t="25902" x="6965950" y="704850"/>
          <p14:tracePt t="25918" x="6973888" y="704850"/>
          <p14:tracePt t="25947" x="6983413" y="696913"/>
          <p14:tracePt t="26027" x="6991350" y="696913"/>
          <p14:tracePt t="32204" x="6911975" y="776288"/>
          <p14:tracePt t="32227" x="6858000" y="857250"/>
          <p14:tracePt t="32235" x="6804025" y="911225"/>
          <p14:tracePt t="32243" x="6777038" y="955675"/>
          <p14:tracePt t="32254" x="6769100" y="965200"/>
          <p14:tracePt t="32271" x="6724650" y="1054100"/>
          <p14:tracePt t="32289" x="6653213" y="1214438"/>
          <p14:tracePt t="32306" x="6581775" y="1357313"/>
          <p14:tracePt t="32322" x="6473825" y="1509713"/>
          <p14:tracePt t="32338" x="6367463" y="1670050"/>
          <p14:tracePt t="32355" x="6276975" y="1812925"/>
          <p14:tracePt t="32371" x="6197600" y="1982788"/>
          <p14:tracePt t="32388" x="6108700" y="2170113"/>
          <p14:tracePt t="32405" x="6010275" y="2393950"/>
          <p14:tracePt t="32421" x="5946775" y="2527300"/>
          <p14:tracePt t="32438" x="5894388" y="2571750"/>
          <p14:tracePt t="32455" x="5857875" y="2625725"/>
          <p14:tracePt t="32470" x="5803900" y="2679700"/>
          <p14:tracePt t="32487" x="5786438" y="2697163"/>
          <p14:tracePt t="32504" x="5768975" y="2724150"/>
          <p14:tracePt t="32520" x="5741988" y="2751138"/>
          <p14:tracePt t="32537" x="5715000" y="2786063"/>
          <p14:tracePt t="32554" x="5705475" y="2803525"/>
          <p14:tracePt t="32570" x="5697538" y="2803525"/>
          <p14:tracePt t="32587" x="5697538" y="2813050"/>
          <p14:tracePt t="32655" x="5697538" y="2822575"/>
          <p14:tracePt t="37175" x="5599113" y="2813050"/>
          <p14:tracePt t="37203" x="5518150" y="2803525"/>
          <p14:tracePt t="37211" x="5446713" y="2795588"/>
          <p14:tracePt t="37224" x="5313363" y="2795588"/>
          <p14:tracePt t="37242" x="5037138" y="2874963"/>
          <p14:tracePt t="37258" x="4786313" y="2955925"/>
          <p14:tracePt t="37275" x="4465638" y="3054350"/>
          <p14:tracePt t="37290" x="4000500" y="3108325"/>
          <p14:tracePt t="37307" x="3670300" y="3125788"/>
          <p14:tracePt t="37325" x="3384550" y="3125788"/>
          <p14:tracePt t="37341" x="3232150" y="3125788"/>
          <p14:tracePt t="37356" x="3098800" y="3125788"/>
          <p14:tracePt t="37373" x="3000375" y="3133725"/>
          <p14:tracePt t="37389" x="2946400" y="3152775"/>
          <p14:tracePt t="37406" x="2901950" y="3152775"/>
          <p14:tracePt t="37423" x="2822575" y="3160713"/>
          <p14:tracePt t="37439" x="2741613" y="3160713"/>
          <p14:tracePt t="37456" x="2679700" y="3160713"/>
          <p14:tracePt t="37473" x="2527300" y="3160713"/>
          <p14:tracePt t="37490" x="2419350" y="3160713"/>
          <p14:tracePt t="37506" x="2322513" y="3160713"/>
          <p14:tracePt t="37523" x="2224088" y="3160713"/>
          <p14:tracePt t="37539" x="2187575" y="3160713"/>
          <p14:tracePt t="37556" x="2152650" y="3143250"/>
          <p14:tracePt t="37573" x="2098675" y="3143250"/>
          <p14:tracePt t="37590" x="2044700" y="3143250"/>
          <p14:tracePt t="37606" x="1965325" y="3133725"/>
          <p14:tracePt t="37623" x="1893888" y="3133725"/>
          <p14:tracePt t="37639" x="1768475" y="3125788"/>
          <p14:tracePt t="37657" x="1608138" y="3125788"/>
          <p14:tracePt t="37674" x="1527175" y="3125788"/>
          <p14:tracePt t="37690" x="1500188" y="3125788"/>
          <p14:tracePt t="37742" x="1490663" y="3125788"/>
          <p14:tracePt t="37766" x="1473200" y="3125788"/>
          <p14:tracePt t="37775" x="1465263" y="3125788"/>
          <p14:tracePt t="37782" x="1446213" y="3125788"/>
          <p14:tracePt t="37792" x="1419225" y="3116263"/>
          <p14:tracePt t="37806" x="1347788" y="3098800"/>
          <p14:tracePt t="37823" x="1303338" y="3089275"/>
          <p14:tracePt t="37840" x="1295400" y="3081338"/>
          <p14:tracePt t="37891" x="1295400" y="3071813"/>
          <p14:tracePt t="37907" x="1285875" y="3071813"/>
          <p14:tracePt t="39995" x="1295400" y="3062288"/>
          <p14:tracePt t="40003" x="1312863" y="3062288"/>
          <p14:tracePt t="40012" x="1322388" y="3062288"/>
          <p14:tracePt t="40026" x="1366838" y="3054350"/>
          <p14:tracePt t="40042" x="1419225" y="3054350"/>
          <p14:tracePt t="40059" x="1536700" y="3054350"/>
          <p14:tracePt t="40075" x="1652588" y="3054350"/>
          <p14:tracePt t="40092" x="1724025" y="3054350"/>
          <p14:tracePt t="40108" x="1758950" y="3054350"/>
          <p14:tracePt t="40125" x="1822450" y="3054350"/>
          <p14:tracePt t="40143" x="1866900" y="3054350"/>
          <p14:tracePt t="40158" x="1911350" y="3054350"/>
          <p14:tracePt t="40175" x="1990725" y="3054350"/>
          <p14:tracePt t="40192" x="2187575" y="3062288"/>
          <p14:tracePt t="40210" x="2473325" y="3081338"/>
          <p14:tracePt t="40226" x="2544763" y="3089275"/>
          <p14:tracePt t="40261" x="2554288" y="3089275"/>
          <p14:tracePt t="40343" x="2562225" y="3089275"/>
          <p14:tracePt t="40535" x="2554288" y="3089275"/>
          <p14:tracePt t="40543" x="2554288" y="3081338"/>
          <p14:tracePt t="40559" x="2544763" y="3081338"/>
          <p14:tracePt t="40577" x="2536825" y="3071813"/>
          <p14:tracePt t="40594" x="2527300" y="3071813"/>
          <p14:tracePt t="40610" x="2517775" y="3062288"/>
          <p14:tracePt t="40626" x="2509838" y="3062288"/>
          <p14:tracePt t="40643" x="2490788" y="3054350"/>
          <p14:tracePt t="40659" x="2482850" y="3054350"/>
          <p14:tracePt t="40693" x="2465388" y="3044825"/>
          <p14:tracePt t="40709" x="2455863" y="3044825"/>
          <p14:tracePt t="40726" x="2419350" y="3036888"/>
          <p14:tracePt t="40743" x="2393950" y="3027363"/>
          <p14:tracePt t="40759" x="2384425" y="3027363"/>
          <p14:tracePt t="40907" x="2384425" y="3017838"/>
          <p14:tracePt t="40975" x="2374900" y="3009900"/>
          <p14:tracePt t="41183" x="2401888" y="3009900"/>
          <p14:tracePt t="41193" x="2428875" y="3009900"/>
          <p14:tracePt t="41201" x="2465388" y="3009900"/>
          <p14:tracePt t="41213" x="2536825" y="3009900"/>
          <p14:tracePt t="41225" x="2562225" y="3017838"/>
          <p14:tracePt t="41242" x="2643188" y="3027363"/>
          <p14:tracePt t="41258" x="2724150" y="3027363"/>
          <p14:tracePt t="41275" x="2795588" y="3036888"/>
          <p14:tracePt t="41291" x="2894013" y="3044825"/>
          <p14:tracePt t="41308" x="3017838" y="3044825"/>
          <p14:tracePt t="41325" x="3143250" y="3044825"/>
          <p14:tracePt t="41341" x="3232150" y="3054350"/>
          <p14:tracePt t="41358" x="3259138" y="3054350"/>
          <p14:tracePt t="41375" x="3295650" y="3054350"/>
          <p14:tracePt t="41391" x="3313113" y="3054350"/>
          <p14:tracePt t="41408" x="3340100" y="3054350"/>
          <p14:tracePt t="41425" x="3384550" y="3054350"/>
          <p14:tracePt t="41442" x="3411538" y="3054350"/>
          <p14:tracePt t="41458" x="3429000" y="3054350"/>
          <p14:tracePt t="41475" x="3438525" y="3054350"/>
          <p14:tracePt t="41491" x="3446463" y="3054350"/>
          <p14:tracePt t="41539" x="3465513" y="3054350"/>
          <p14:tracePt t="41547" x="3473450" y="3054350"/>
          <p14:tracePt t="41559" x="3482975" y="3054350"/>
          <p14:tracePt t="41577" x="3517900" y="3054350"/>
          <p14:tracePt t="41594" x="3554413" y="3054350"/>
          <p14:tracePt t="41610" x="3562350" y="3054350"/>
          <p14:tracePt t="41626" x="3581400" y="3054350"/>
          <p14:tracePt t="41643" x="3589338" y="3054350"/>
          <p14:tracePt t="41676" x="3598863" y="3054350"/>
          <p14:tracePt t="41755" x="3616325" y="3054350"/>
          <p14:tracePt t="42587" x="3625850" y="3054350"/>
          <p14:tracePt t="42596" x="3643313" y="3062288"/>
          <p14:tracePt t="42610" x="3670300" y="3062288"/>
          <p14:tracePt t="42627" x="3679825" y="3062288"/>
          <p14:tracePt t="42643" x="3705225" y="3071813"/>
          <p14:tracePt t="42660" x="3732213" y="3071813"/>
          <p14:tracePt t="42678" x="3813175" y="3089275"/>
          <p14:tracePt t="42693" x="3919538" y="3108325"/>
          <p14:tracePt t="42710" x="4037013" y="3125788"/>
          <p14:tracePt t="42727" x="4125913" y="3152775"/>
          <p14:tracePt t="42743" x="4179888" y="3160713"/>
          <p14:tracePt t="42760" x="4187825" y="3160713"/>
          <p14:tracePt t="42779" x="4205288" y="3170238"/>
          <p14:tracePt t="42792" x="4214813" y="3170238"/>
          <p14:tracePt t="42809" x="4268788" y="3179763"/>
          <p14:tracePt t="42826" x="4303713" y="3179763"/>
          <p14:tracePt t="42842" x="4340225" y="3187700"/>
          <p14:tracePt t="42859" x="4348163" y="3187700"/>
          <p14:tracePt t="42875" x="4375150" y="3197225"/>
          <p14:tracePt t="42892" x="4429125" y="3197225"/>
          <p14:tracePt t="42909" x="4483100" y="3197225"/>
          <p14:tracePt t="42926" x="4527550" y="3187700"/>
          <p14:tracePt t="42942" x="4581525" y="3170238"/>
          <p14:tracePt t="42959" x="4652963" y="3143250"/>
          <p14:tracePt t="42977" x="4679950" y="3133725"/>
          <p14:tracePt t="42993" x="4697413" y="3116263"/>
          <p14:tracePt t="43009" x="4724400" y="3108325"/>
          <p14:tracePt t="43026" x="4751388" y="3089275"/>
          <p14:tracePt t="43042" x="4786313" y="3071813"/>
          <p14:tracePt t="43059" x="4840288" y="3044825"/>
          <p14:tracePt t="43077" x="4911725" y="3027363"/>
          <p14:tracePt t="43094" x="4973638" y="3000375"/>
          <p14:tracePt t="43110" x="5000625" y="2982913"/>
          <p14:tracePt t="43127" x="5037138" y="2965450"/>
          <p14:tracePt t="43143" x="5054600" y="2946400"/>
          <p14:tracePt t="43160" x="5062538" y="2938463"/>
          <p14:tracePt t="43177" x="5072063" y="2928938"/>
          <p14:tracePt t="43194" x="5081588" y="2919413"/>
          <p14:tracePt t="43210" x="5081588" y="2911475"/>
          <p14:tracePt t="43227" x="5089525" y="2894013"/>
          <p14:tracePt t="43244" x="5089525" y="2884488"/>
          <p14:tracePt t="43277" x="5089525" y="2867025"/>
          <p14:tracePt t="43293" x="5089525" y="2847975"/>
          <p14:tracePt t="43311" x="5089525" y="2840038"/>
          <p14:tracePt t="43327" x="5089525" y="2830513"/>
          <p14:tracePt t="43343" x="5089525" y="2822575"/>
          <p14:tracePt t="43371" x="5089525" y="2813050"/>
          <p14:tracePt t="43382" x="5089525" y="2803525"/>
          <p14:tracePt t="43403" x="5081588" y="2803525"/>
          <p14:tracePt t="43413" x="5081588" y="2795588"/>
          <p14:tracePt t="43427" x="5062538" y="2795588"/>
          <p14:tracePt t="43443" x="5054600" y="2786063"/>
          <p14:tracePt t="43460" x="5045075" y="2776538"/>
          <p14:tracePt t="43477" x="5037138" y="2776538"/>
          <p14:tracePt t="43509" x="5027613" y="2776538"/>
          <p14:tracePt t="43526" x="5018088" y="2768600"/>
          <p14:tracePt t="43542" x="5010150" y="2768600"/>
          <p14:tracePt t="43559" x="5000625" y="2768600"/>
          <p14:tracePt t="43576" x="4991100" y="2768600"/>
          <p14:tracePt t="43612" x="4983163" y="2768600"/>
          <p14:tracePt t="43659" x="4973638" y="2768600"/>
          <p14:tracePt t="43715" x="4965700" y="2768600"/>
          <p14:tracePt t="43723" x="4956175" y="2768600"/>
          <p14:tracePt t="43739" x="4946650" y="2768600"/>
          <p14:tracePt t="43755" x="4938713" y="2768600"/>
          <p14:tracePt t="43763" x="4929188" y="2768600"/>
          <p14:tracePt t="43778" x="4911725" y="2768600"/>
          <p14:tracePt t="43794" x="4894263" y="2768600"/>
          <p14:tracePt t="43811" x="4884738" y="2768600"/>
          <p14:tracePt t="43827" x="4875213" y="2768600"/>
          <p14:tracePt t="43903" x="4867275" y="2768600"/>
          <p14:tracePt t="43971" x="4857750" y="2768600"/>
          <p14:tracePt t="44027" x="4848225" y="2768600"/>
          <p14:tracePt t="44107" x="4848225" y="2776538"/>
          <p14:tracePt t="44139" x="4840288" y="2786063"/>
          <p14:tracePt t="44148" x="4830763" y="2786063"/>
          <p14:tracePt t="44171" x="4830763" y="2795588"/>
          <p14:tracePt t="44235" x="4830763" y="2803525"/>
          <p14:tracePt t="44243" x="4830763" y="2813050"/>
          <p14:tracePt t="44260" x="4830763" y="2822575"/>
          <p14:tracePt t="44278" x="4830763" y="2830513"/>
          <p14:tracePt t="45055" x="4830763" y="2840038"/>
          <p14:tracePt t="45068" x="4840288" y="2840038"/>
          <p14:tracePt t="45078" x="4857750" y="2847975"/>
          <p14:tracePt t="45094" x="4867275" y="2847975"/>
          <p14:tracePt t="45111" x="4884738" y="2847975"/>
          <p14:tracePt t="45128" x="4894263" y="2857500"/>
          <p14:tracePt t="45146" x="4919663" y="2857500"/>
          <p14:tracePt t="45162" x="4929188" y="2857500"/>
          <p14:tracePt t="45177" x="4938713" y="2867025"/>
          <p14:tracePt t="45195" x="4946650" y="2867025"/>
          <p14:tracePt t="45211" x="4965700" y="2874963"/>
          <p14:tracePt t="45227" x="4983163" y="2874963"/>
          <p14:tracePt t="45245" x="5010150" y="2874963"/>
          <p14:tracePt t="45261" x="5037138" y="2874963"/>
          <p14:tracePt t="45278" x="5054600" y="2874963"/>
          <p14:tracePt t="45294" x="5081588" y="2874963"/>
          <p14:tracePt t="45311" x="5099050" y="2874963"/>
          <p14:tracePt t="45329" x="5133975" y="2874963"/>
          <p14:tracePt t="45345" x="5143500" y="2874963"/>
          <p14:tracePt t="45362" x="5160963" y="2874963"/>
          <p14:tracePt t="45378" x="5205413" y="2874963"/>
          <p14:tracePt t="45396" x="5259388" y="2874963"/>
          <p14:tracePt t="45412" x="5313363" y="2874963"/>
          <p14:tracePt t="45428" x="5330825" y="2884488"/>
          <p14:tracePt t="45491" x="5340350" y="2884488"/>
          <p14:tracePt t="45499" x="5348288" y="2884488"/>
          <p14:tracePt t="45515" x="5367338" y="2884488"/>
          <p14:tracePt t="45527" x="5375275" y="2884488"/>
          <p14:tracePt t="45544" x="5402263" y="2894013"/>
          <p14:tracePt t="45561" x="5446713" y="2894013"/>
          <p14:tracePt t="45578" x="5483225" y="2894013"/>
          <p14:tracePt t="45594" x="5510213" y="2894013"/>
          <p14:tracePt t="45610" x="5554663" y="2894013"/>
          <p14:tracePt t="45627" x="5608638" y="2894013"/>
          <p14:tracePt t="45644" x="5661025" y="2894013"/>
          <p14:tracePt t="45660" x="5741988" y="2884488"/>
          <p14:tracePt t="45677" x="5786438" y="2874963"/>
          <p14:tracePt t="45694" x="5813425" y="2874963"/>
          <p14:tracePt t="45710" x="5840413" y="2874963"/>
          <p14:tracePt t="45728" x="5857875" y="2874963"/>
          <p14:tracePt t="45744" x="5875338" y="2874963"/>
          <p14:tracePt t="45761" x="5911850" y="2874963"/>
          <p14:tracePt t="45777" x="5938838" y="2874963"/>
          <p14:tracePt t="45835" x="5946775" y="2874963"/>
          <p14:tracePt t="45843" x="5956300" y="2874963"/>
          <p14:tracePt t="45852" x="5965825" y="2874963"/>
          <p14:tracePt t="45861" x="5983288" y="2874963"/>
          <p14:tracePt t="45878" x="6010275" y="2874963"/>
          <p14:tracePt t="45895" x="6027738" y="2874963"/>
          <p14:tracePt t="45930" x="6045200" y="2874963"/>
          <p14:tracePt t="45947" x="6062663" y="2874963"/>
          <p14:tracePt t="45962" x="6089650" y="2874963"/>
          <p14:tracePt t="45978" x="6116638" y="2874963"/>
          <p14:tracePt t="45995" x="6126163" y="2874963"/>
          <p14:tracePt t="46028" x="6134100" y="2874963"/>
          <p14:tracePt t="46045" x="6143625" y="2874963"/>
          <p14:tracePt t="46061" x="6161088" y="2874963"/>
          <p14:tracePt t="46078" x="6170613" y="2874963"/>
          <p14:tracePt t="46095" x="6188075" y="2874963"/>
          <p14:tracePt t="46111" x="6205538" y="2874963"/>
          <p14:tracePt t="46148" x="6215063" y="2874963"/>
          <p14:tracePt t="49267" x="6205538" y="2884488"/>
          <p14:tracePt t="49280" x="6197600" y="2884488"/>
          <p14:tracePt t="49287" x="6188075" y="2884488"/>
          <p14:tracePt t="49297" x="6180138" y="2901950"/>
          <p14:tracePt t="49312" x="6170613" y="2901950"/>
          <p14:tracePt t="49329" x="6153150" y="2919413"/>
          <p14:tracePt t="49346" x="6153150" y="2928938"/>
          <p14:tracePt t="49362" x="6143625" y="2938463"/>
          <p14:tracePt t="49379" x="6134100" y="2938463"/>
          <p14:tracePt t="49396" x="6116638" y="2955925"/>
          <p14:tracePt t="49412" x="6116638" y="2965450"/>
          <p14:tracePt t="49429" x="6099175" y="2982913"/>
          <p14:tracePt t="49445" x="6081713" y="3000375"/>
          <p14:tracePt t="49462" x="6062663" y="3009900"/>
          <p14:tracePt t="49479" x="6045200" y="3027363"/>
          <p14:tracePt t="49495" x="6018213" y="3054350"/>
          <p14:tracePt t="49512" x="5965825" y="3089275"/>
          <p14:tracePt t="49529" x="5929313" y="3116263"/>
          <p14:tracePt t="49545" x="5875338" y="3133725"/>
          <p14:tracePt t="49562" x="5830888" y="3160713"/>
          <p14:tracePt t="49579" x="5724525" y="3205163"/>
          <p14:tracePt t="49596" x="5608638" y="3241675"/>
          <p14:tracePt t="49614" x="5500688" y="3268663"/>
          <p14:tracePt t="49629" x="5419725" y="3286125"/>
          <p14:tracePt t="49646" x="5411788" y="3286125"/>
          <p14:tracePt t="49662" x="5340350" y="3286125"/>
          <p14:tracePt t="49679" x="5251450" y="3295650"/>
          <p14:tracePt t="49696" x="5197475" y="3295650"/>
          <p14:tracePt t="49713" x="5054600" y="3303588"/>
          <p14:tracePt t="49730" x="5027613" y="3259138"/>
          <p14:tracePt t="50243" x="5010150" y="3241675"/>
          <p14:tracePt t="50251" x="4983163" y="3241675"/>
          <p14:tracePt t="50335" x="4973638" y="3241675"/>
          <p14:tracePt t="50343" x="4965700" y="3241675"/>
          <p14:tracePt t="50351" x="4956175" y="3241675"/>
          <p14:tracePt t="50365" x="4929188" y="3259138"/>
          <p14:tracePt t="50380" x="4902200" y="3276600"/>
          <p14:tracePt t="50397" x="4884738" y="3313113"/>
          <p14:tracePt t="50414" x="4875213" y="3330575"/>
          <p14:tracePt t="50431" x="4867275" y="3340100"/>
          <p14:tracePt t="50448" x="4857750" y="3340100"/>
          <p14:tracePt t="50465" x="4822825" y="3367088"/>
          <p14:tracePt t="50481" x="4813300" y="3367088"/>
          <p14:tracePt t="50498" x="4803775" y="3367088"/>
          <p14:tracePt t="50516" x="4786313" y="3375025"/>
          <p14:tracePt t="50530" x="4751388" y="3384550"/>
          <p14:tracePt t="50546" x="4724400" y="3402013"/>
          <p14:tracePt t="50562" x="4687888" y="3419475"/>
          <p14:tracePt t="50579" x="4625975" y="3465513"/>
          <p14:tracePt t="50596" x="4518025" y="3544888"/>
          <p14:tracePt t="50613" x="4429125" y="3625850"/>
          <p14:tracePt t="50629" x="4357688" y="3679825"/>
          <p14:tracePt t="50646" x="4268788" y="3759200"/>
          <p14:tracePt t="50666" x="4152900" y="3875088"/>
          <p14:tracePt t="50680" x="4125913" y="3919538"/>
          <p14:tracePt t="50696" x="4054475" y="4017963"/>
          <p14:tracePt t="50713" x="3919538" y="4224338"/>
          <p14:tracePt t="50730" x="3830638" y="4357688"/>
          <p14:tracePt t="50746" x="3732213" y="4465638"/>
          <p14:tracePt t="50763" x="3660775" y="4562475"/>
          <p14:tracePt t="50779" x="3571875" y="4670425"/>
          <p14:tracePt t="50796" x="3482975" y="4759325"/>
          <p14:tracePt t="50813" x="3367088" y="4875213"/>
          <p14:tracePt t="50829" x="3232150" y="4991100"/>
          <p14:tracePt t="50846" x="3098800" y="5116513"/>
          <p14:tracePt t="50863" x="2928938" y="5251450"/>
          <p14:tracePt t="50879" x="2759075" y="5394325"/>
          <p14:tracePt t="50896" x="2598738" y="5518150"/>
          <p14:tracePt t="50914" x="2384425" y="5715000"/>
          <p14:tracePt t="50930" x="2251075" y="5867400"/>
          <p14:tracePt t="50946" x="2098675" y="6027738"/>
          <p14:tracePt t="50963" x="1946275" y="6188075"/>
          <p14:tracePt t="50980" x="1803400" y="6303963"/>
          <p14:tracePt t="50996" x="1679575" y="6384925"/>
          <p14:tracePt t="51013" x="1571625" y="6446838"/>
          <p14:tracePt t="51029" x="1490663" y="6491288"/>
          <p14:tracePt t="51046" x="1455738" y="6518275"/>
          <p14:tracePt t="51364" x="1285875" y="6491288"/>
          <p14:tracePt t="51371" x="1295400" y="6473825"/>
          <p14:tracePt t="51381" x="1295400" y="6465888"/>
          <p14:tracePt t="51397" x="1322388" y="6419850"/>
          <p14:tracePt t="51414" x="1322388" y="6394450"/>
          <p14:tracePt t="51431" x="1339850" y="6367463"/>
          <p14:tracePt t="51465" x="1339850" y="6348413"/>
          <p14:tracePt t="51501" x="1357313" y="6340475"/>
          <p14:tracePt t="51517" x="1357313" y="6330950"/>
          <p14:tracePt t="51530" x="1357313" y="6313488"/>
          <p14:tracePt t="51546" x="1366838" y="6286500"/>
          <p14:tracePt t="51563" x="1374775" y="6251575"/>
          <p14:tracePt t="51579" x="1374775" y="6242050"/>
          <p14:tracePt t="51602" x="1374775" y="6232525"/>
          <p14:tracePt t="51659" x="1374775" y="6224588"/>
          <p14:tracePt t="51683" x="1384300" y="6224588"/>
          <p14:tracePt t="53879" x="1393825" y="6215063"/>
          <p14:tracePt t="53915" x="1401763" y="6215063"/>
          <p14:tracePt t="53932" x="1411288" y="6215063"/>
          <p14:tracePt t="53939" x="1419225" y="6215063"/>
          <p14:tracePt t="53950" x="1428750" y="6215063"/>
          <p14:tracePt t="53965" x="1446213" y="6215063"/>
          <p14:tracePt t="53983" x="1517650" y="6215063"/>
          <p14:tracePt t="53999" x="1581150" y="6224588"/>
          <p14:tracePt t="54014" x="1643063" y="6232525"/>
          <p14:tracePt t="54031" x="1679575" y="6232525"/>
          <p14:tracePt t="54047" x="1714500" y="6232525"/>
          <p14:tracePt t="54065" x="1812925" y="6242050"/>
          <p14:tracePt t="54081" x="1965325" y="6242050"/>
          <p14:tracePt t="54098" x="2170113" y="6242050"/>
          <p14:tracePt t="54114" x="2357438" y="6259513"/>
          <p14:tracePt t="54131" x="2438400" y="6276975"/>
          <p14:tracePt t="54147" x="2446338" y="6276975"/>
          <p14:tracePt t="54165" x="2455863" y="6276975"/>
          <p14:tracePt t="54181" x="2482850" y="6276975"/>
          <p14:tracePt t="54198" x="2544763" y="6276975"/>
          <p14:tracePt t="54215" x="2633663" y="6259513"/>
          <p14:tracePt t="54231" x="2697163" y="6259513"/>
          <p14:tracePt t="54248" x="2768600" y="6259513"/>
          <p14:tracePt t="54265" x="2901950" y="6259513"/>
          <p14:tracePt t="54282" x="2973388" y="6259513"/>
          <p14:tracePt t="54298" x="3036888" y="6259513"/>
          <p14:tracePt t="54315" x="3089275" y="6259513"/>
          <p14:tracePt t="54331" x="3143250" y="6269038"/>
          <p14:tracePt t="54348" x="3187700" y="6269038"/>
          <p14:tracePt t="54365" x="3241675" y="6276975"/>
          <p14:tracePt t="54381" x="3313113" y="6276975"/>
          <p14:tracePt t="54398" x="3411538" y="6286500"/>
          <p14:tracePt t="54415" x="3500438" y="6296025"/>
          <p14:tracePt t="54431" x="3544888" y="6303963"/>
          <p14:tracePt t="54448" x="3581400" y="6313488"/>
          <p14:tracePt t="54466" x="3633788" y="6323013"/>
          <p14:tracePt t="54482" x="3714750" y="6323013"/>
          <p14:tracePt t="54498" x="3768725" y="6330950"/>
          <p14:tracePt t="54515" x="3867150" y="6330950"/>
          <p14:tracePt t="54531" x="3911600" y="6330950"/>
          <p14:tracePt t="54548" x="3929063" y="6330950"/>
          <p14:tracePt t="54565" x="3946525" y="6330950"/>
          <p14:tracePt t="54581" x="3973513" y="6330950"/>
          <p14:tracePt t="54586" x="4000500" y="6330950"/>
          <p14:tracePt t="54598" x="4044950" y="6330950"/>
          <p14:tracePt t="54616" x="4108450" y="6330950"/>
          <p14:tracePt t="54631" x="4214813" y="6340475"/>
          <p14:tracePt t="54648" x="4330700" y="6348413"/>
          <p14:tracePt t="54665" x="4465638" y="6367463"/>
          <p14:tracePt t="54682" x="4545013" y="6367463"/>
          <p14:tracePt t="54698" x="4625975" y="6367463"/>
          <p14:tracePt t="54717" x="4697413" y="6367463"/>
          <p14:tracePt t="54732" x="4768850" y="6367463"/>
          <p14:tracePt t="54749" x="4894263" y="6367463"/>
          <p14:tracePt t="54766" x="5037138" y="6375400"/>
          <p14:tracePt t="54782" x="5205413" y="6375400"/>
          <p14:tracePt t="54799" x="5402263" y="6375400"/>
          <p14:tracePt t="54816" x="5626100" y="6375400"/>
          <p14:tracePt t="54834" x="5902325" y="6394450"/>
          <p14:tracePt t="54851" x="5973763" y="6402388"/>
          <p14:tracePt t="54867" x="5983288" y="6402388"/>
          <p14:tracePt t="54883" x="6000750" y="6411913"/>
          <p14:tracePt t="54899" x="6037263" y="6411913"/>
          <p14:tracePt t="54917" x="6126163" y="6411913"/>
          <p14:tracePt t="54932" x="6224588" y="6411913"/>
          <p14:tracePt t="54949" x="6296025" y="6411913"/>
          <p14:tracePt t="54966" x="6303963" y="6411913"/>
          <p14:tracePt t="55443" x="6313488" y="6411913"/>
          <p14:tracePt t="55475" x="6303963" y="6411913"/>
          <p14:tracePt t="55483" x="6286500" y="6411913"/>
          <p14:tracePt t="55501" x="6259513" y="6411913"/>
          <p14:tracePt t="55515" x="6188075" y="6419850"/>
          <p14:tracePt t="55532" x="6099175" y="6419850"/>
          <p14:tracePt t="55548" x="5956300" y="6419850"/>
          <p14:tracePt t="55566" x="5608638" y="6419850"/>
          <p14:tracePt t="55582" x="5384800" y="6419850"/>
          <p14:tracePt t="55599" x="5170488" y="6419850"/>
          <p14:tracePt t="55616" x="5018088" y="6419850"/>
          <p14:tracePt t="55632" x="4875213" y="6419850"/>
          <p14:tracePt t="55649" x="4697413" y="6419850"/>
          <p14:tracePt t="55666" x="4572000" y="6419850"/>
          <p14:tracePt t="55682" x="4438650" y="6438900"/>
          <p14:tracePt t="55699" x="4313238" y="6456363"/>
          <p14:tracePt t="55716" x="4197350" y="6465888"/>
          <p14:tracePt t="55732" x="4037013" y="6473825"/>
          <p14:tracePt t="55749" x="3840163" y="6491288"/>
          <p14:tracePt t="55766" x="3598863" y="6500813"/>
          <p14:tracePt t="55783" x="3340100" y="6500813"/>
          <p14:tracePt t="55800" x="3125788" y="6500813"/>
          <p14:tracePt t="55818" x="2822575" y="6510338"/>
          <p14:tracePt t="55834" x="2633663" y="6527800"/>
          <p14:tracePt t="55850" x="2473325" y="6537325"/>
          <p14:tracePt t="55867" x="2303463" y="6537325"/>
          <p14:tracePt t="55883" x="2133600" y="6537325"/>
          <p14:tracePt t="55900" x="2044700" y="6537325"/>
          <p14:tracePt t="55917" x="2017713" y="6537325"/>
          <p14:tracePt t="56131" x="1679575" y="6500813"/>
          <p14:tracePt t="56155" x="1679575" y="6491288"/>
          <p14:tracePt t="56179" x="1670050" y="6491288"/>
          <p14:tracePt t="56195" x="1670050" y="6483350"/>
          <p14:tracePt t="56235" x="1670050" y="6465888"/>
          <p14:tracePt t="56252" x="1670050" y="6456363"/>
          <p14:tracePt t="56268" x="1670050" y="6446838"/>
          <p14:tracePt t="56291" x="1670050" y="6438900"/>
          <p14:tracePt t="56299" x="1670050" y="6429375"/>
          <p14:tracePt t="56331" x="1670050" y="6419850"/>
          <p14:tracePt t="56347" x="1670050" y="6411913"/>
          <p14:tracePt t="56356" x="1670050" y="6402388"/>
          <p14:tracePt t="56369" x="1679575" y="6394450"/>
          <p14:tracePt t="56383" x="1687513" y="6384925"/>
          <p14:tracePt t="56426" x="1697038" y="6375400"/>
          <p14:tracePt t="56442" x="1697038" y="6367463"/>
          <p14:tracePt t="57003" x="1714500" y="6367463"/>
          <p14:tracePt t="57008" x="1785938" y="6348413"/>
          <p14:tracePt t="57015" x="1812925" y="6348413"/>
          <p14:tracePt t="57032" x="1847850" y="6340475"/>
          <p14:tracePt t="57049" x="1866900" y="6340475"/>
          <p14:tracePt t="57066" x="1884363" y="6330950"/>
          <p14:tracePt t="57101" x="1893888" y="6330950"/>
          <p14:tracePt t="57118" x="1911350" y="6323013"/>
          <p14:tracePt t="57134" x="1919288" y="6323013"/>
          <p14:tracePt t="57150" x="1928813" y="6313488"/>
          <p14:tracePt t="57167" x="1946275" y="6313488"/>
          <p14:tracePt t="57185" x="1965325" y="6303963"/>
          <p14:tracePt t="57201" x="1973263" y="6303963"/>
          <p14:tracePt t="57234" x="1973263" y="6296025"/>
          <p14:tracePt t="57259" x="1982788" y="6296025"/>
          <p14:tracePt t="57284" x="1990725" y="6296025"/>
          <p14:tracePt t="57300" x="2000250" y="6286500"/>
          <p14:tracePt t="57315" x="2000250" y="6276975"/>
          <p14:tracePt t="57324" x="2009775" y="6276975"/>
          <p14:tracePt t="57371" x="2017713" y="6276975"/>
          <p14:tracePt t="57379" x="2017713" y="6269038"/>
          <p14:tracePt t="57427" x="2027238" y="6269038"/>
          <p14:tracePt t="57443" x="2027238" y="6259513"/>
          <p14:tracePt t="57453" x="2036763" y="6251575"/>
          <p14:tracePt t="57470" x="2054225" y="6232525"/>
          <p14:tracePt t="57486" x="2062163" y="6224588"/>
          <p14:tracePt t="57499" x="2071688" y="6215063"/>
          <p14:tracePt t="57579" x="2081213" y="6215063"/>
          <p14:tracePt t="61327" x="2081213" y="6062663"/>
          <p14:tracePt t="61355" x="2081213" y="5956300"/>
          <p14:tracePt t="61363" x="2081213" y="5884863"/>
          <p14:tracePt t="61373" x="2081213" y="5822950"/>
          <p14:tracePt t="61387" x="2071688" y="5732463"/>
          <p14:tracePt t="61403" x="2044700" y="5537200"/>
          <p14:tracePt t="61420" x="2000250" y="5286375"/>
          <p14:tracePt t="61437" x="1955800" y="5018088"/>
          <p14:tracePt t="61454" x="1901825" y="4625975"/>
          <p14:tracePt t="61470" x="1866900" y="4367213"/>
          <p14:tracePt t="61487" x="1830388" y="4116388"/>
          <p14:tracePt t="61503" x="1795463" y="3902075"/>
          <p14:tracePt t="61518" x="1785938" y="3687763"/>
          <p14:tracePt t="61535" x="1785938" y="3473450"/>
          <p14:tracePt t="61551" x="1803400" y="3276600"/>
          <p14:tracePt t="61568" x="1847850" y="3108325"/>
          <p14:tracePt t="61585" x="1893888" y="2919413"/>
          <p14:tracePt t="61602" x="1901825" y="2813050"/>
          <p14:tracePt t="61618" x="1901825" y="2687638"/>
          <p14:tracePt t="61635" x="1857375" y="2589213"/>
          <p14:tracePt t="61652" x="1785938" y="2509838"/>
          <p14:tracePt t="61668" x="1670050" y="2465388"/>
          <p14:tracePt t="61685" x="1500188" y="2446338"/>
          <p14:tracePt t="61701" x="1419225" y="2446338"/>
          <p14:tracePt t="61771" x="1411288" y="2446338"/>
          <p14:tracePt t="61779" x="1419225" y="2446338"/>
          <p14:tracePt t="61789" x="1465263" y="2455863"/>
          <p14:tracePt t="61803" x="1660525" y="2500313"/>
          <p14:tracePt t="61820" x="1812925" y="2411413"/>
          <p14:tracePt t="61837" x="1911350" y="2214563"/>
          <p14:tracePt t="61853" x="1946275" y="1928813"/>
          <p14:tracePt t="61869" x="1847850" y="1384300"/>
          <p14:tracePt t="61886" x="1652588" y="866775"/>
          <p14:tracePt t="61903" x="1598613" y="625475"/>
          <p14:tracePt t="61919" x="1589088" y="527050"/>
          <p14:tracePt t="61937" x="1589088" y="482600"/>
          <p14:tracePt t="61954" x="1589088" y="428625"/>
          <p14:tracePt t="61971" x="1589088" y="357188"/>
          <p14:tracePt t="61987" x="1589088" y="312738"/>
          <p14:tracePt t="62002" x="1589088" y="268288"/>
          <p14:tracePt t="62018" x="1581150" y="214313"/>
          <p14:tracePt t="62035" x="1571625" y="179388"/>
          <p14:tracePt t="62051" x="1571625" y="152400"/>
          <p14:tracePt t="62068" x="1562100" y="142875"/>
          <p14:tracePt t="62085" x="1562100" y="133350"/>
          <p14:tracePt t="62101" x="1554163" y="125413"/>
          <p14:tracePt t="62104" x="1554163" y="115888"/>
          <p14:tracePt t="62118" x="1544638" y="88900"/>
          <p14:tracePt t="62135" x="1536700" y="80963"/>
          <p14:tracePt t="62151" x="1527175" y="61913"/>
          <p14:tracePt t="62168" x="1517650" y="53975"/>
          <p14:tracePt t="65519" x="1411288" y="71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" b="5708"/>
          <a:stretch/>
        </p:blipFill>
        <p:spPr bwMode="auto">
          <a:xfrm>
            <a:off x="-96253" y="0"/>
            <a:ext cx="12288253" cy="699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15270" y="441863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i="1" dirty="0" smtClean="0">
                <a:solidFill>
                  <a:srgbClr val="FF0000"/>
                </a:solidFill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i="1" dirty="0">
              <a:solidFill>
                <a:srgbClr val="FF0000"/>
              </a:solidFill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3289" y="441862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46246" y="394414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1397304" y="414814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800544" y="43452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19356" y="419164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533205" y="414814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674302" y="156149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385393" y="1536852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124695" y="42903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91481" y="155343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94574" y="3886104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0613" y="441862"/>
            <a:ext cx="1001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-93"/>
                <a:ea typeface="Arial-Rounded" pitchFamily="34" charset="0"/>
                <a:cs typeface="Arial-Rounded" pitchFamily="34" charset="0"/>
              </a:rPr>
              <a:t>D</a:t>
            </a:r>
            <a:endParaRPr lang="en-US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986352" y="1557461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437410" y="157786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840650" y="1597572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259462" y="158221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7573311" y="157786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0164801" y="159207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93660" y="2725802"/>
            <a:ext cx="66642" cy="4571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3688545" y="2722690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86352" y="2728538"/>
            <a:ext cx="60296" cy="7149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383651" y="2753281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437410" y="274893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8840650" y="2768649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259462" y="275328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7573311" y="2748938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10164801" y="2763155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1102596" y="5065196"/>
            <a:ext cx="70999" cy="488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i="1">
              <a:solidFill>
                <a:srgbClr val="FFFF0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9"/>
    </mc:Choice>
    <mc:Fallback xmlns="">
      <p:transition spd="slow" advTm="4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0.8|1.1|1|0.9|6.9|0.7|0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2|1.2|6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5.4|18.7|13.8|16.9|10|16|9|18|2|6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9|14.2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7.5|22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213</Words>
  <Application>Microsoft Office PowerPoint</Application>
  <PresentationFormat>Widescreen</PresentationFormat>
  <Paragraphs>64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Times New Roman</vt:lpstr>
      <vt:lpstr>UTM Cookies</vt:lpstr>
      <vt:lpstr>6_Office Theme</vt:lpstr>
      <vt:lpstr>2_Office Theme</vt:lpstr>
      <vt:lpstr>10_Office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MyPC</cp:lastModifiedBy>
  <cp:revision>171</cp:revision>
  <dcterms:created xsi:type="dcterms:W3CDTF">2021-06-19T10:18:58Z</dcterms:created>
  <dcterms:modified xsi:type="dcterms:W3CDTF">2021-11-01T10:16:56Z</dcterms:modified>
</cp:coreProperties>
</file>